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71DD-A324-49D7-B382-317CA97F9D38}" type="datetimeFigureOut">
              <a:rPr lang="ru-RU" smtClean="0"/>
              <a:t>05.02.2022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A05BE-11A3-4BA9-91E7-52513C258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5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05BE-11A3-4BA9-91E7-52513C25881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6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32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1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99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8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52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6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983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8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0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2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6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0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7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AAC2-E079-4389-82CE-F063324A3D37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4031-D41D-441D-83E1-09E9C90664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924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17672" y="1314799"/>
            <a:ext cx="9278513" cy="2387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Компьютеры – III поколение»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702399"/>
            <a:ext cx="9252493" cy="2966030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Выполнила:</a:t>
            </a:r>
            <a:endParaRPr lang="ru-RU" dirty="0"/>
          </a:p>
          <a:p>
            <a:pPr algn="r"/>
            <a:r>
              <a:rPr lang="ru-RU" dirty="0"/>
              <a:t>Ватанина Виолетта Александровна</a:t>
            </a:r>
          </a:p>
          <a:p>
            <a:pPr algn="r"/>
            <a:r>
              <a:rPr lang="ru-RU" dirty="0"/>
              <a:t>Ученица 9-А класса</a:t>
            </a:r>
          </a:p>
          <a:p>
            <a:pPr algn="r"/>
            <a:r>
              <a:rPr lang="ru-RU" dirty="0"/>
              <a:t>Преподаватель:</a:t>
            </a:r>
          </a:p>
          <a:p>
            <a:pPr algn="r"/>
            <a:r>
              <a:rPr lang="ru-RU" dirty="0"/>
              <a:t>Орлова Екатерина Алексеевна</a:t>
            </a:r>
          </a:p>
          <a:p>
            <a:pPr algn="r"/>
            <a:r>
              <a:rPr lang="ru-RU" dirty="0"/>
              <a:t>Учитель информатики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523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4146" y="12634"/>
            <a:ext cx="10823844" cy="1478570"/>
          </a:xfrm>
        </p:spPr>
        <p:txBody>
          <a:bodyPr/>
          <a:lstStyle/>
          <a:p>
            <a:pPr algn="ctr"/>
            <a:r>
              <a:rPr lang="ru-RU" dirty="0" smtClean="0"/>
              <a:t>Машина лейбница</a:t>
            </a:r>
            <a:r>
              <a:rPr lang="ru-RU" dirty="0"/>
              <a:t> 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73786" y="1249813"/>
            <a:ext cx="6775952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Первую арифметическую машину, выполняющую все четыре действия, создал в 1673 году немецкий математик Лейбниц – механический арифмометр.</a:t>
            </a:r>
            <a:endParaRPr lang="ru-RU" dirty="0"/>
          </a:p>
        </p:txBody>
      </p:sp>
      <p:pic>
        <p:nvPicPr>
          <p:cNvPr id="1032" name="Picture 8" descr="https://ds05.infourok.ru/uploads/ex/0fac/0012fb6b-d041f9e0/hello_html_382dfe6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36" y="3234322"/>
            <a:ext cx="4951142" cy="29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mages.fineartamerica.com/images-medium-large-5/gottfried-leibniz-mathematician-wellcome-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84" y="1293814"/>
            <a:ext cx="3350206" cy="388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893584" y="5174362"/>
            <a:ext cx="34221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/>
              <a:t>Вильгельм Готфрид Лейбниц </a:t>
            </a:r>
            <a:endParaRPr lang="ru-RU" sz="2000" dirty="0" smtClean="0"/>
          </a:p>
          <a:p>
            <a:pPr algn="ctr"/>
            <a:r>
              <a:rPr lang="ru-RU" sz="2000" dirty="0" smtClean="0"/>
              <a:t>(</a:t>
            </a:r>
            <a:r>
              <a:rPr lang="ru-RU" sz="2000" dirty="0"/>
              <a:t>1646 – 1716)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52254" y="6192316"/>
            <a:ext cx="4796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</a:t>
            </a:r>
            <a:r>
              <a:rPr lang="ru-RU" dirty="0" smtClean="0"/>
              <a:t>еханический арифмометр Лейбница (1673г.)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086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2925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Понятие «эвм»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9366" y="1126052"/>
            <a:ext cx="5789259" cy="5297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Электронно-вычислительная </a:t>
            </a:r>
            <a:r>
              <a:rPr lang="ru-RU" dirty="0"/>
              <a:t>машина (сокращённо ЭВМ) — комплекс технических, аппаратных и программных средств, предназначенных для автоматической обработки информации, вычислений, автоматического управления. При этом основные функциональные элементы (логические, запоминающие, индикационные и др.) выполнены на электронных </a:t>
            </a:r>
            <a:r>
              <a:rPr lang="ru-RU" dirty="0" smtClean="0"/>
              <a:t>элементах. </a:t>
            </a:r>
          </a:p>
          <a:p>
            <a:pPr marL="0" indent="0">
              <a:buNone/>
            </a:pPr>
            <a:r>
              <a:rPr lang="ru-RU" dirty="0" smtClean="0"/>
              <a:t>Т.е. ЭВМ </a:t>
            </a:r>
            <a:r>
              <a:rPr lang="ru-RU" dirty="0"/>
              <a:t>— то же, что </a:t>
            </a:r>
            <a:r>
              <a:rPr lang="ru-RU" dirty="0" smtClean="0"/>
              <a:t>компьютер.</a:t>
            </a:r>
            <a:endParaRPr lang="ru-RU" dirty="0"/>
          </a:p>
          <a:p>
            <a:endParaRPr lang="ru-RU" dirty="0"/>
          </a:p>
        </p:txBody>
      </p:sp>
      <p:pic>
        <p:nvPicPr>
          <p:cNvPr id="2054" name="Picture 6" descr="https://radiolom-63.ru/wp-content/uploads/2021/11/%D1%81%D0%BE%D0%B2%D0%B5%D1%82%D1%81%D0%BA%D0%B8%D0%B5-%D0%BF%D0%B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53" y="1782842"/>
            <a:ext cx="4910406" cy="37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949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9324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ЧЕТЫРЕ ПОКОЛЕНИЯ ЭВМ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24" y="1048215"/>
            <a:ext cx="10183096" cy="5508702"/>
          </a:xfrm>
        </p:spPr>
      </p:pic>
    </p:spTree>
    <p:extLst>
      <p:ext uri="{BB962C8B-B14F-4D97-AF65-F5344CB8AC3E}">
        <p14:creationId xmlns:p14="http://schemas.microsoft.com/office/powerpoint/2010/main" val="2484028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414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Третье поколение эвм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88790" y="4111358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effectLst/>
              </a:rPr>
              <a:t>IBM System/360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74505" y="4602981"/>
            <a:ext cx="11875685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• Элементная база – интегральные схемы, большие</a:t>
            </a:r>
            <a:br>
              <a:rPr lang="ru-RU" dirty="0" smtClean="0"/>
            </a:br>
            <a:r>
              <a:rPr lang="ru-RU" dirty="0" smtClean="0"/>
              <a:t>интегральные схемы (ИС, БИС).</a:t>
            </a:r>
            <a:br>
              <a:rPr lang="ru-RU" dirty="0" smtClean="0"/>
            </a:br>
            <a:r>
              <a:rPr lang="ru-RU" dirty="0" smtClean="0"/>
              <a:t>• Габариты – однотипные стойки, требующие машинный зал.</a:t>
            </a:r>
            <a:br>
              <a:rPr lang="ru-RU" dirty="0" smtClean="0"/>
            </a:br>
            <a:r>
              <a:rPr lang="ru-RU" dirty="0" smtClean="0"/>
              <a:t>• Быстродействие – сотни тысяч – миллионы оп./с.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106" name="Picture 10" descr="https://upload.wikimedia.org/wikipedia/commons/c/c6/IBM_system_360_-_mnacte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03" y="1112061"/>
            <a:ext cx="5171357" cy="299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photo.jinr.ru/image/1980151810/1980-518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277" y="1134922"/>
            <a:ext cx="4993407" cy="299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653742" y="4134218"/>
            <a:ext cx="998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effectLst/>
              </a:rPr>
              <a:t>ЕС-1010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494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966224" y="747132"/>
            <a:ext cx="5564459" cy="5408341"/>
          </a:xfrm>
          <a:prstGeom prst="ellipse">
            <a:avLst/>
          </a:prstGeom>
          <a:solidFill>
            <a:srgbClr val="70EAF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latin typeface="+mj-lt"/>
              </a:rPr>
              <a:t>Спасибо за внимание</a:t>
            </a:r>
            <a:r>
              <a:rPr lang="ru-RU" sz="6000" dirty="0" smtClean="0"/>
              <a:t>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26937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67</TotalTime>
  <Words>85</Words>
  <Application>Microsoft Office PowerPoint</Application>
  <PresentationFormat>Широкоэкранный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Контур</vt:lpstr>
      <vt:lpstr>«Компьютеры – III поколение» </vt:lpstr>
      <vt:lpstr>Машина лейбница </vt:lpstr>
      <vt:lpstr>Понятие «эвм»</vt:lpstr>
      <vt:lpstr>ЧЕТЫРЕ ПОКОЛЕНИЯ ЭВМ</vt:lpstr>
      <vt:lpstr>Третье поколение эвм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«Компьютеры – III поколение»</dc:title>
  <dc:creator>E6520</dc:creator>
  <cp:lastModifiedBy>E6520</cp:lastModifiedBy>
  <cp:revision>7</cp:revision>
  <dcterms:created xsi:type="dcterms:W3CDTF">2022-02-04T20:30:42Z</dcterms:created>
  <dcterms:modified xsi:type="dcterms:W3CDTF">2022-02-04T21:38:06Z</dcterms:modified>
</cp:coreProperties>
</file>