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989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8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7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881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2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721DA4-C518-489E-9B8F-4603F10A57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24CF4D-D7F9-4B30-80C1-8D03F060CF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1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6" y="2205186"/>
            <a:ext cx="8361229" cy="2098226"/>
          </a:xfrm>
        </p:spPr>
        <p:txBody>
          <a:bodyPr/>
          <a:lstStyle/>
          <a:p>
            <a:r>
              <a:rPr lang="ru-RU" dirty="0" smtClean="0"/>
              <a:t>Носители информации (</a:t>
            </a:r>
            <a:r>
              <a:rPr lang="en-US" dirty="0" smtClean="0"/>
              <a:t>CD/DVD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30341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Работу выполнила</a:t>
            </a:r>
          </a:p>
          <a:p>
            <a:r>
              <a:rPr lang="ru-RU" dirty="0" smtClean="0"/>
              <a:t>Ученица 9 класса А</a:t>
            </a:r>
            <a:endParaRPr lang="ru-RU" dirty="0"/>
          </a:p>
          <a:p>
            <a:r>
              <a:rPr lang="ru-RU" dirty="0" smtClean="0"/>
              <a:t>Косякова </a:t>
            </a:r>
            <a:r>
              <a:rPr lang="ru-RU" dirty="0"/>
              <a:t>Д</a:t>
            </a:r>
            <a:r>
              <a:rPr lang="ru-RU" dirty="0" smtClean="0"/>
              <a:t>иана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2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946" y="125736"/>
            <a:ext cx="10070254" cy="729397"/>
          </a:xfrm>
        </p:spPr>
        <p:txBody>
          <a:bodyPr/>
          <a:lstStyle/>
          <a:p>
            <a:r>
              <a:rPr lang="ru-RU" dirty="0"/>
              <a:t>Оптические диски: все о 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0946" y="973667"/>
            <a:ext cx="9900921" cy="5537200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Перед рассмотрением сходств CD и DVD нужно разобраться с определением оптического диска как такового. В состав лазерного элемента входят 4 слоя:</a:t>
            </a:r>
          </a:p>
          <a:p>
            <a:endParaRPr lang="ru-RU" sz="2600" dirty="0"/>
          </a:p>
          <a:p>
            <a:r>
              <a:rPr lang="ru-RU" sz="2400" dirty="0"/>
              <a:t>Пластина на поликарбонатной основе – речь о бесцветном пластике, он тонкий, располагается сверху изделия. На него наносят надписи, можно печатать на поверхности картинки.</a:t>
            </a:r>
          </a:p>
          <a:p>
            <a:r>
              <a:rPr lang="ru-RU" sz="2400" dirty="0"/>
              <a:t>Рабочий слой – представляет собой особый краситель. Эта часть прожигается с применением лазера.</a:t>
            </a:r>
          </a:p>
          <a:p>
            <a:r>
              <a:rPr lang="ru-RU" sz="2400" dirty="0"/>
              <a:t>Металлический слой – тонкий, создается с применением цветных металлов. В зависимости от категории диска, эта часть изготавливается из драгметаллов, алюминия, различных сплавов. Металл хорошо отражает лазерные лучи.</a:t>
            </a:r>
          </a:p>
          <a:p>
            <a:r>
              <a:rPr lang="ru-RU" sz="2400" dirty="0"/>
              <a:t>Лак поверх металла – низ или основа, защищает </a:t>
            </a:r>
            <a:r>
              <a:rPr lang="ru-RU" sz="2400" dirty="0" err="1"/>
              <a:t>инфослой</a:t>
            </a:r>
            <a:r>
              <a:rPr lang="ru-RU" sz="2400" dirty="0"/>
              <a:t> от повреждения, потери.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6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466" y="254000"/>
            <a:ext cx="9601200" cy="1485900"/>
          </a:xfrm>
        </p:spPr>
        <p:txBody>
          <a:bodyPr/>
          <a:lstStyle/>
          <a:p>
            <a:r>
              <a:rPr lang="ru-RU" dirty="0"/>
              <a:t>Что такое CD и DVD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466" y="872067"/>
            <a:ext cx="5748868" cy="629073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Размеры </a:t>
            </a:r>
            <a:r>
              <a:rPr lang="ru-RU" dirty="0"/>
              <a:t>DVD дисков – это далеко не самая главная их характеристика. Толщина составляет около 1.2 мм, объем разный. CD R – это пластиковый компакт-диск с односторонней (чаще всего) записью информации, в DVD носителях запись идет на обе стороны. Часть с информацией всегда длинная, спиралевидная, имеет вид канавки, начинается в центре дискового носителя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чего нужен CD диск – для записи и считывания данных. Этот процесс осуществляется с применением лазера невысокой мощности. Информационные потоки могут иметь разные формы. Лазерный луч сначала проходит стадии отражения, после попадает на приемник.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34" y="1907116"/>
            <a:ext cx="3816350" cy="25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76200"/>
            <a:ext cx="9601200" cy="1485900"/>
          </a:xfrm>
        </p:spPr>
        <p:txBody>
          <a:bodyPr/>
          <a:lstStyle/>
          <a:p>
            <a:r>
              <a:rPr lang="ru-RU" dirty="0"/>
              <a:t>Сходства </a:t>
            </a:r>
            <a:r>
              <a:rPr lang="en-US" dirty="0"/>
              <a:t>CD </a:t>
            </a:r>
            <a:r>
              <a:rPr lang="ru-RU" dirty="0"/>
              <a:t>и </a:t>
            </a:r>
            <a:r>
              <a:rPr lang="en-US" dirty="0"/>
              <a:t>DVD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819149"/>
            <a:ext cx="9601200" cy="6174317"/>
          </a:xfrm>
        </p:spPr>
        <p:txBody>
          <a:bodyPr>
            <a:normAutofit/>
          </a:bodyPr>
          <a:lstStyle/>
          <a:p>
            <a:r>
              <a:rPr lang="ru-RU" dirty="0"/>
              <a:t>Сходств у CD и DVD дисков немало, но куда больше различий. CD емкость носителя будет зависеть от модели, а не самого типа – варианты в продаже представлены очень разные. Если емкость CD RW диска большая, можно будет перезаписывать большие объемы данных. </a:t>
            </a:r>
            <a:endParaRPr lang="ru-RU" dirty="0" smtClean="0"/>
          </a:p>
          <a:p>
            <a:r>
              <a:rPr lang="ru-RU" dirty="0" smtClean="0"/>
              <a:t>Оба типа носителей применяются в современных компьютерах. Они представляют собой производительные многофункциональные машины, обрабатывающие внушительные объемы данных. Для информации как раз и были созданы носители. Помимо основного встроенного в ПК жесткого носителя (винчестера), есть еще съемные варианты. Максимальная память CD диска указывает на объемы данных, которые реально записать на носитель. У DVD, </a:t>
            </a:r>
            <a:r>
              <a:rPr lang="ru-RU" dirty="0" err="1" smtClean="0"/>
              <a:t>Blu-ray</a:t>
            </a:r>
            <a:r>
              <a:rPr lang="ru-RU" dirty="0" smtClean="0"/>
              <a:t> дисков принципы работы, записи те же.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686300"/>
            <a:ext cx="285750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0" y="4448175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186267"/>
            <a:ext cx="9601200" cy="1485900"/>
          </a:xfrm>
        </p:spPr>
        <p:txBody>
          <a:bodyPr/>
          <a:lstStyle/>
          <a:p>
            <a:r>
              <a:rPr lang="ru-RU" dirty="0"/>
              <a:t>Чем отличаются CD и DVD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799" y="1041399"/>
            <a:ext cx="9948333" cy="5469467"/>
          </a:xfrm>
        </p:spPr>
        <p:txBody>
          <a:bodyPr>
            <a:normAutofit/>
          </a:bodyPr>
          <a:lstStyle/>
          <a:p>
            <a:r>
              <a:rPr lang="ru-RU" dirty="0" smtClean="0"/>
              <a:t>Размеры </a:t>
            </a:r>
            <a:r>
              <a:rPr lang="ru-RU" dirty="0"/>
              <a:t>лазерного луча будут разными – в DVD они меньше, прожигаемые точки и дорожки, соответственно, тоже небольшие в сравнении с CD. Какой объем CD диска считается стандартным – 700 Мб, DVD – 4.7 Гб.</a:t>
            </a:r>
          </a:p>
          <a:p>
            <a:endParaRPr lang="ru-RU" dirty="0"/>
          </a:p>
          <a:p>
            <a:r>
              <a:rPr lang="ru-RU" dirty="0"/>
              <a:t>Независимо от того, сколько памяти на CD диске, скорость записывания будет выше, чем на DVD, зато DVD быстрее читается. Также первый вариант обычно дешевле стоит. </a:t>
            </a:r>
          </a:p>
          <a:p>
            <a:endParaRPr lang="ru-RU" dirty="0"/>
          </a:p>
          <a:p>
            <a:r>
              <a:rPr lang="ru-RU" dirty="0"/>
              <a:t>DVD диски – более новая технология, поэтому разновидностей больше, функционал шире.</a:t>
            </a:r>
          </a:p>
        </p:txBody>
      </p:sp>
    </p:spTree>
    <p:extLst>
      <p:ext uri="{BB962C8B-B14F-4D97-AF65-F5344CB8AC3E}">
        <p14:creationId xmlns:p14="http://schemas.microsoft.com/office/powerpoint/2010/main" val="264922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533" y="135466"/>
            <a:ext cx="9601200" cy="1485900"/>
          </a:xfrm>
        </p:spPr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CD </a:t>
            </a:r>
            <a:r>
              <a:rPr lang="ru-RU" dirty="0"/>
              <a:t>и </a:t>
            </a:r>
            <a:r>
              <a:rPr lang="en-US" dirty="0"/>
              <a:t>DVD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533" y="939800"/>
            <a:ext cx="9601200" cy="3581400"/>
          </a:xfrm>
        </p:spPr>
        <p:txBody>
          <a:bodyPr/>
          <a:lstStyle/>
          <a:p>
            <a:r>
              <a:rPr lang="ru-RU" dirty="0"/>
              <a:t>Разновидности компакт-дисков – одно- и двухсторонние. В первом случае данные записываются только на одну сторону, во втором на обе, соответственно, объем диска CD R или другого типа возрастает. </a:t>
            </a:r>
          </a:p>
          <a:p>
            <a:r>
              <a:rPr lang="ru-RU" dirty="0"/>
              <a:t>Итак, CD и DVD RW диски для чего они нужны. RW обозначают перезаписываемые изделия. Они выдерживают около тысячи циклов перезаписи, но это ориентировочные цифры. Что означает CD R и вообще приставка R, будет зависеть от контекста. На «+R» компакт-диски можно </a:t>
            </a:r>
            <a:r>
              <a:rPr lang="ru-RU" dirty="0" err="1"/>
              <a:t>дозаписывать</a:t>
            </a:r>
            <a:r>
              <a:rPr lang="ru-RU" dirty="0"/>
              <a:t> данные при условии наличия свободного места, в «-R» изделиях такой возможности не предусмотрено.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3564467"/>
            <a:ext cx="460375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01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29</TotalTime>
  <Words>558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Носители информации (CD/DVD)</vt:lpstr>
      <vt:lpstr>Оптические диски: все о них</vt:lpstr>
      <vt:lpstr>Что такое CD и DVD</vt:lpstr>
      <vt:lpstr>Сходства CD и DVD</vt:lpstr>
      <vt:lpstr>Чем отличаются CD и DVD</vt:lpstr>
      <vt:lpstr>Виды CD и DVD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информации (CD/DVD)</dc:title>
  <dc:creator>diana</dc:creator>
  <cp:lastModifiedBy>diana</cp:lastModifiedBy>
  <cp:revision>4</cp:revision>
  <dcterms:created xsi:type="dcterms:W3CDTF">2022-02-06T14:33:02Z</dcterms:created>
  <dcterms:modified xsi:type="dcterms:W3CDTF">2022-02-06T15:02:34Z</dcterms:modified>
</cp:coreProperties>
</file>