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BEDA00-2A30-4CE6-8108-BC1EF7F27E2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96B94E-FA25-4816-96D1-0A0A38E553E2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50313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DA00-2A30-4CE6-8108-BC1EF7F27E2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B94E-FA25-4816-96D1-0A0A38E55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0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DA00-2A30-4CE6-8108-BC1EF7F27E2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B94E-FA25-4816-96D1-0A0A38E55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9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DA00-2A30-4CE6-8108-BC1EF7F27E2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B94E-FA25-4816-96D1-0A0A38E55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21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BEDA00-2A30-4CE6-8108-BC1EF7F27E2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96B94E-FA25-4816-96D1-0A0A38E553E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47705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DA00-2A30-4CE6-8108-BC1EF7F27E2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B94E-FA25-4816-96D1-0A0A38E55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91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DA00-2A30-4CE6-8108-BC1EF7F27E2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B94E-FA25-4816-96D1-0A0A38E55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85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DA00-2A30-4CE6-8108-BC1EF7F27E2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B94E-FA25-4816-96D1-0A0A38E55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DA00-2A30-4CE6-8108-BC1EF7F27E2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B94E-FA25-4816-96D1-0A0A38E553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03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BEDA00-2A30-4CE6-8108-BC1EF7F27E2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96B94E-FA25-4816-96D1-0A0A38E553E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377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BEDA00-2A30-4CE6-8108-BC1EF7F27E2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96B94E-FA25-4816-96D1-0A0A38E553E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309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ABEDA00-2A30-4CE6-8108-BC1EF7F27E2F}" type="datetimeFigureOut">
              <a:rPr lang="ru-RU" smtClean="0"/>
              <a:t>04.02.2022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596B94E-FA25-4816-96D1-0A0A38E553E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295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4D54B-48C3-4D26-8C94-5E129B003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Компьютеры 4 поколения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3EA489-4E6C-40BF-AB2B-7E77096C3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Вторушин Семён 9а</a:t>
            </a:r>
          </a:p>
        </p:txBody>
      </p:sp>
    </p:spTree>
    <p:extLst>
      <p:ext uri="{BB962C8B-B14F-4D97-AF65-F5344CB8AC3E}">
        <p14:creationId xmlns:p14="http://schemas.microsoft.com/office/powerpoint/2010/main" val="7612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DAE7-030D-47FC-9B53-A3202419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5" y="5342319"/>
            <a:ext cx="10515600" cy="1325563"/>
          </a:xfrm>
        </p:spPr>
        <p:txBody>
          <a:bodyPr>
            <a:normAutofit/>
          </a:bodyPr>
          <a:lstStyle/>
          <a:p>
            <a:r>
              <a:rPr lang="ru-RU" sz="1400" dirty="0"/>
              <a:t>Первый микропроцессор производимый компанией </a:t>
            </a:r>
            <a:r>
              <a:rPr lang="en-US" sz="1400" dirty="0"/>
              <a:t>intel </a:t>
            </a:r>
            <a:r>
              <a:rPr lang="ru-RU" sz="1400" dirty="0"/>
              <a:t>15 ноября 1971 года</a:t>
            </a:r>
          </a:p>
        </p:txBody>
      </p:sp>
      <p:pic>
        <p:nvPicPr>
          <p:cNvPr id="1026" name="Picture 2" descr="Микропроцессор Intel 4004 в керамическом корпусе с серыми полосами">
            <a:extLst>
              <a:ext uri="{FF2B5EF4-FFF2-40B4-BE49-F238E27FC236}">
                <a16:creationId xmlns:a16="http://schemas.microsoft.com/office/drawing/2014/main" id="{DA9612AE-FBC7-495F-99B6-974CAB6626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5" y="0"/>
            <a:ext cx="8016610" cy="534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A3B38-F245-42E9-B598-B3FB5C40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5372100"/>
            <a:ext cx="9601200" cy="1485900"/>
          </a:xfrm>
        </p:spPr>
        <p:txBody>
          <a:bodyPr>
            <a:normAutofit/>
          </a:bodyPr>
          <a:lstStyle/>
          <a:p>
            <a:r>
              <a:rPr lang="ru-RU" sz="1400" dirty="0"/>
              <a:t>Эльбрус-2, так называемый «супер-эвм» 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70A685E-9E2B-4A02-8E63-89A5DEC09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944" y="0"/>
            <a:ext cx="7543800" cy="535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881C7-CB39-4173-9605-04C85098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59" y="4888992"/>
            <a:ext cx="9601200" cy="1485900"/>
          </a:xfrm>
        </p:spPr>
        <p:txBody>
          <a:bodyPr>
            <a:normAutofit/>
          </a:bodyPr>
          <a:lstStyle/>
          <a:p>
            <a:r>
              <a:rPr lang="en-US" sz="1400" dirty="0"/>
              <a:t>Apple-1 </a:t>
            </a:r>
            <a:endParaRPr lang="ru-RU" sz="1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125A11A-2C34-4B65-A0EA-4780AEF56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59" y="0"/>
            <a:ext cx="8775113" cy="48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698EA-1A45-4EEB-9A88-FEE5959A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5065776"/>
            <a:ext cx="9601200" cy="1485900"/>
          </a:xfrm>
        </p:spPr>
        <p:txBody>
          <a:bodyPr>
            <a:normAutofit/>
          </a:bodyPr>
          <a:lstStyle/>
          <a:p>
            <a:r>
              <a:rPr lang="en-US" sz="1400" dirty="0"/>
              <a:t>Apple-</a:t>
            </a:r>
            <a:r>
              <a:rPr lang="en-US" sz="1400" dirty="0" err="1"/>
              <a:t>machintosh</a:t>
            </a:r>
            <a:r>
              <a:rPr lang="en-US" sz="1400" dirty="0"/>
              <a:t> </a:t>
            </a:r>
            <a:endParaRPr lang="ru-RU" sz="1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E5FD1B5-059B-443B-830C-4866140B8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253" y="0"/>
            <a:ext cx="9918404" cy="50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9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37F41-EF54-4EDD-8A63-0F22C060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29" y="5129784"/>
            <a:ext cx="9601200" cy="1485900"/>
          </a:xfrm>
        </p:spPr>
        <p:txBody>
          <a:bodyPr>
            <a:normAutofit/>
          </a:bodyPr>
          <a:lstStyle/>
          <a:p>
            <a:r>
              <a:rPr lang="en-US" sz="1400" dirty="0"/>
              <a:t>Windows 95</a:t>
            </a:r>
            <a:endParaRPr lang="ru-RU" sz="1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183AC3C-53AA-416E-A5BF-04507CAA0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29" y="0"/>
            <a:ext cx="9111516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6969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20</TotalTime>
  <Words>27</Words>
  <Application>Microsoft Office PowerPoint</Application>
  <PresentationFormat>Широкоэкранный</PresentationFormat>
  <Paragraphs>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Уголки</vt:lpstr>
      <vt:lpstr>Компьютеры 4 поколения</vt:lpstr>
      <vt:lpstr>Первый микропроцессор производимый компанией intel 15 ноября 1971 года</vt:lpstr>
      <vt:lpstr>Эльбрус-2, так называемый «супер-эвм» </vt:lpstr>
      <vt:lpstr>Apple-1 </vt:lpstr>
      <vt:lpstr>Apple-machintosh </vt:lpstr>
      <vt:lpstr>Windows 95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Компьютеры 4 поколения</dc:title>
  <dc:creator>Семен Вторушин</dc:creator>
  <cp:lastModifiedBy>Семен Вторушин</cp:lastModifiedBy>
  <cp:revision>1</cp:revision>
  <dcterms:created xsi:type="dcterms:W3CDTF">2022-02-04T16:01:02Z</dcterms:created>
  <dcterms:modified xsi:type="dcterms:W3CDTF">2022-02-04T16:21:52Z</dcterms:modified>
</cp:coreProperties>
</file>