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3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9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2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38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97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07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4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9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7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7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6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0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5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543E8-2C87-9BCD-FC05-889BF1A4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MultiToolBot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DC2D54-DB94-9094-BCB8-906FBDA68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070428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Выполнили:</a:t>
            </a:r>
          </a:p>
          <a:p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Glebka45</a:t>
            </a:r>
            <a:endParaRPr lang="ru-RU" b="1" i="0" dirty="0">
              <a:effectLst/>
              <a:latin typeface="-apple-system"/>
            </a:endParaRPr>
          </a:p>
          <a:p>
            <a:r>
              <a:rPr lang="en-US" b="1" i="0" u="none" strike="noStrike" dirty="0">
                <a:effectLst/>
                <a:latin typeface="-apple-system"/>
              </a:rPr>
              <a:t>Vsev01od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4D427-0DD1-CEA1-84A6-D801CF15B1D2}"/>
              </a:ext>
            </a:extLst>
          </p:cNvPr>
          <p:cNvSpPr txBox="1"/>
          <p:nvPr/>
        </p:nvSpPr>
        <p:spPr>
          <a:xfrm>
            <a:off x="5195329" y="25180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5852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E3D0B-F509-A58E-2B39-7F2E2958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48" y="281534"/>
            <a:ext cx="1321676" cy="39950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Идея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66E92-9F3C-91D6-2BC7-FF69DAF0DBC4}"/>
              </a:ext>
            </a:extLst>
          </p:cNvPr>
          <p:cNvSpPr txBox="1"/>
          <p:nvPr/>
        </p:nvSpPr>
        <p:spPr>
          <a:xfrm>
            <a:off x="404648" y="1130709"/>
            <a:ext cx="8944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0" i="0" dirty="0" err="1">
                <a:effectLst/>
                <a:latin typeface="DeepSeek-CJK-patch"/>
              </a:rPr>
              <a:t>MultiToolBot</a:t>
            </a:r>
            <a:r>
              <a:rPr lang="ru-RU" sz="3200" b="0" i="0" dirty="0">
                <a:effectLst/>
                <a:latin typeface="DeepSeek-CJK-patch"/>
              </a:rPr>
              <a:t> – универсальный Telegram-бот с набором полезных функций для повседневных задач.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A39EA-132B-01EE-498D-8D199F509105}"/>
              </a:ext>
            </a:extLst>
          </p:cNvPr>
          <p:cNvSpPr txBox="1"/>
          <p:nvPr/>
        </p:nvSpPr>
        <p:spPr>
          <a:xfrm>
            <a:off x="404648" y="3330678"/>
            <a:ext cx="633436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DeepSeek-CJK-patch"/>
              </a:rPr>
              <a:t>Быстрые вычисления (калькулятор)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DeepSeek-CJK-patch"/>
              </a:rPr>
              <a:t>Поиск фильмов по названию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DeepSeek-CJK-patch"/>
              </a:rPr>
              <a:t>Получение актуальной погоды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DeepSeek-CJK-patch"/>
              </a:rPr>
              <a:t>Развлечение (фото кошек, интересные факты)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DeepSeek-CJK-patch"/>
              </a:rPr>
              <a:t>Переводчик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2583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D46BE-A7B5-1EDD-2E3A-AFA357BA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4" y="151427"/>
            <a:ext cx="4864510" cy="52961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accent1"/>
                </a:solidFill>
                <a:latin typeface="DeepSeek-CJK-patch"/>
              </a:rPr>
              <a:t>Примеры работы</a:t>
            </a:r>
            <a:endParaRPr lang="ru-RU" sz="4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A5720-EAFA-B908-0334-56D89E644DCA}"/>
              </a:ext>
            </a:extLst>
          </p:cNvPr>
          <p:cNvSpPr txBox="1"/>
          <p:nvPr/>
        </p:nvSpPr>
        <p:spPr>
          <a:xfrm>
            <a:off x="3559277" y="1258529"/>
            <a:ext cx="5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805AA-CDC3-E2AC-BA54-2D812FF26E51}"/>
              </a:ext>
            </a:extLst>
          </p:cNvPr>
          <p:cNvSpPr txBox="1"/>
          <p:nvPr/>
        </p:nvSpPr>
        <p:spPr>
          <a:xfrm>
            <a:off x="287593" y="745343"/>
            <a:ext cx="2321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UICTFontTextStyleBody"/>
              </a:rPr>
              <a:t>Стартовое меню</a:t>
            </a:r>
            <a:endParaRPr lang="ru-RU" dirty="0">
              <a:effectLst/>
              <a:latin typeface=".AppleSystemUIFon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3FAABA-DCCA-96BD-2435-B7925AC33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3" y="1258529"/>
            <a:ext cx="4370899" cy="4687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8CBF9-8F1C-5EC8-741C-08F6D6ABB427}"/>
              </a:ext>
            </a:extLst>
          </p:cNvPr>
          <p:cNvSpPr txBox="1"/>
          <p:nvPr/>
        </p:nvSpPr>
        <p:spPr>
          <a:xfrm>
            <a:off x="4658492" y="785117"/>
            <a:ext cx="2034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UICTFontTextStyleBody"/>
              </a:rPr>
              <a:t>Расчет выражений</a:t>
            </a:r>
            <a:endParaRPr lang="ru-RU" dirty="0">
              <a:effectLst/>
              <a:latin typeface=".AppleSystemUIFon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B748DAC-7323-001C-E81D-B7BF4EFA1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04" y="1258529"/>
            <a:ext cx="3804314" cy="22745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3FBEB1B-5F99-63E8-0BE0-1D4372B4E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41" y="4174151"/>
            <a:ext cx="4442846" cy="25324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10ECD5-A6FC-DCEF-46F3-C769AFC3ECAF}"/>
              </a:ext>
            </a:extLst>
          </p:cNvPr>
          <p:cNvSpPr txBox="1"/>
          <p:nvPr/>
        </p:nvSpPr>
        <p:spPr>
          <a:xfrm>
            <a:off x="5075887" y="3628719"/>
            <a:ext cx="161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UICTFontTextStyleBody"/>
              </a:rPr>
              <a:t>Погода</a:t>
            </a:r>
            <a:endParaRPr lang="ru-RU" dirty="0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216040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28C66-1D3B-B787-D96E-06E966D6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UICTFontTextStyleBody"/>
              </a:rPr>
              <a:t>Технологии</a:t>
            </a:r>
            <a:br>
              <a:rPr lang="ru-RU" dirty="0">
                <a:effectLst/>
                <a:latin typeface=".AppleSystemUIFont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B04898-E02F-EADE-851B-08D505E7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>
                <a:effectLst/>
                <a:latin typeface="UICTFontTextStyleBody"/>
              </a:rPr>
              <a:t> **Список технологий:**  </a:t>
            </a:r>
            <a:endParaRPr lang="ru-RU">
              <a:effectLst/>
              <a:latin typeface=".AppleSystemUIFont"/>
            </a:endParaRPr>
          </a:p>
          <a:p>
            <a:r>
              <a:rPr lang="ru-RU" b="0" i="0">
                <a:effectLst/>
                <a:latin typeface="UICTFontTextStyleBody"/>
              </a:rPr>
              <a:t>  - </a:t>
            </a:r>
            <a:r>
              <a:rPr lang="en-US" b="0" i="0">
                <a:effectLst/>
                <a:latin typeface="UICTFontTextStyleBody"/>
              </a:rPr>
              <a:t>Python 3.11  </a:t>
            </a:r>
            <a:endParaRPr lang="en-US">
              <a:effectLst/>
              <a:latin typeface=".AppleSystemUIFont"/>
            </a:endParaRPr>
          </a:p>
          <a:p>
            <a:r>
              <a:rPr lang="en-US" b="0" i="0">
                <a:effectLst/>
                <a:latin typeface="UICTFontTextStyleBody"/>
              </a:rPr>
              <a:t>  - </a:t>
            </a:r>
            <a:r>
              <a:rPr lang="ru-RU" b="0" i="0">
                <a:effectLst/>
                <a:latin typeface="UICTFontTextStyleBody"/>
              </a:rPr>
              <a:t>Библиотека `</a:t>
            </a:r>
            <a:r>
              <a:rPr lang="en-US" b="0" i="0">
                <a:effectLst/>
                <a:latin typeface="UICTFontTextStyleBody"/>
              </a:rPr>
              <a:t>python-telegram-bot` (</a:t>
            </a:r>
            <a:r>
              <a:rPr lang="ru-RU" b="0" i="0">
                <a:effectLst/>
                <a:latin typeface="UICTFontTextStyleBody"/>
              </a:rPr>
              <a:t>версия 20.</a:t>
            </a:r>
            <a:r>
              <a:rPr lang="en-US" b="0" i="0">
                <a:effectLst/>
                <a:latin typeface="UICTFontTextStyleBody"/>
              </a:rPr>
              <a:t>x)  </a:t>
            </a:r>
            <a:endParaRPr lang="en-US">
              <a:effectLst/>
              <a:latin typeface=".AppleSystemUIFont"/>
            </a:endParaRPr>
          </a:p>
          <a:p>
            <a:r>
              <a:rPr lang="en-US" b="0" i="0">
                <a:effectLst/>
                <a:latin typeface="UICTFontTextStyleBody"/>
              </a:rPr>
              <a:t>  - API </a:t>
            </a:r>
            <a:r>
              <a:rPr lang="ru-RU" b="0" i="0">
                <a:effectLst/>
                <a:latin typeface="UICTFontTextStyleBody"/>
              </a:rPr>
              <a:t>погоды (</a:t>
            </a:r>
            <a:r>
              <a:rPr lang="en-US" b="0" i="0">
                <a:effectLst/>
                <a:latin typeface="UICTFontTextStyleBody"/>
              </a:rPr>
              <a:t>Yandex.Weather)  </a:t>
            </a:r>
            <a:endParaRPr lang="en-US">
              <a:effectLst/>
              <a:latin typeface=".AppleSystemUIFont"/>
            </a:endParaRPr>
          </a:p>
          <a:p>
            <a:r>
              <a:rPr lang="en-US" b="0" i="0">
                <a:effectLst/>
                <a:latin typeface="UICTFontTextStyleBody"/>
              </a:rPr>
              <a:t>  - API </a:t>
            </a:r>
            <a:r>
              <a:rPr lang="ru-RU" b="0" i="0">
                <a:effectLst/>
                <a:latin typeface="UICTFontTextStyleBody"/>
              </a:rPr>
              <a:t>перевода (</a:t>
            </a:r>
            <a:r>
              <a:rPr lang="en-US" b="0" i="0">
                <a:effectLst/>
                <a:latin typeface="UICTFontTextStyleBody"/>
              </a:rPr>
              <a:t>Google Translate)  </a:t>
            </a:r>
            <a:endParaRPr lang="en-US">
              <a:effectLst/>
              <a:latin typeface=".AppleSystemUIFont"/>
            </a:endParaRPr>
          </a:p>
          <a:p>
            <a:r>
              <a:rPr lang="en-US" b="0" i="0">
                <a:effectLst/>
                <a:latin typeface="UICTFontTextStyleBody"/>
              </a:rPr>
              <a:t>  - TMDB API (</a:t>
            </a:r>
            <a:r>
              <a:rPr lang="ru-RU" b="0" i="0">
                <a:effectLst/>
                <a:latin typeface="UICTFontTextStyleBody"/>
              </a:rPr>
              <a:t>для поиска фильмов)  </a:t>
            </a:r>
            <a:endParaRPr lang="ru-RU">
              <a:effectLst/>
              <a:latin typeface=".AppleSystemUIFon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C5A31-AF29-F8DB-D97C-91C6FB535058}"/>
              </a:ext>
            </a:extLst>
          </p:cNvPr>
          <p:cNvSpPr txBox="1"/>
          <p:nvPr/>
        </p:nvSpPr>
        <p:spPr>
          <a:xfrm>
            <a:off x="5195329" y="25180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0154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3ED13-FB74-D2A8-3384-926A8D24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>
                <a:effectLst/>
                <a:latin typeface="UICTFontTextStyleBody"/>
              </a:rPr>
              <a:t>Команды</a:t>
            </a:r>
            <a:endParaRPr lang="ru-RU">
              <a:effectLst/>
              <a:latin typeface=".AppleSystemUIFon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E600D6-D6A3-660C-5C37-727EFEAD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>
                <a:effectLst/>
                <a:latin typeface="UICTFontTextStyleBody"/>
              </a:rPr>
              <a:t> **Список команд:**  </a:t>
            </a:r>
            <a:endParaRPr lang="ru-RU">
              <a:effectLst/>
              <a:latin typeface=".AppleSystemUIFont"/>
            </a:endParaRPr>
          </a:p>
          <a:p>
            <a:r>
              <a:rPr lang="ru-RU" b="0" i="0">
                <a:effectLst/>
                <a:latin typeface="UICTFontTextStyleBody"/>
              </a:rPr>
              <a:t>  - `/</a:t>
            </a:r>
            <a:r>
              <a:rPr lang="en-US" b="0" i="0">
                <a:effectLst/>
                <a:latin typeface="UICTFontTextStyleBody"/>
              </a:rPr>
              <a:t>start` — </a:t>
            </a:r>
            <a:r>
              <a:rPr lang="ru-RU" b="0" i="0">
                <a:effectLst/>
                <a:latin typeface="UICTFontTextStyleBody"/>
              </a:rPr>
              <a:t>начало работы  </a:t>
            </a:r>
            <a:endParaRPr lang="ru-RU">
              <a:effectLst/>
              <a:latin typeface=".AppleSystemUIFont"/>
            </a:endParaRPr>
          </a:p>
          <a:p>
            <a:r>
              <a:rPr lang="ru-RU" b="0" i="0">
                <a:effectLst/>
                <a:latin typeface="UICTFontTextStyleBody"/>
              </a:rPr>
              <a:t>  - `/</a:t>
            </a:r>
            <a:r>
              <a:rPr lang="en-US" b="0" i="0">
                <a:effectLst/>
                <a:latin typeface="UICTFontTextStyleBody"/>
              </a:rPr>
              <a:t>help` — </a:t>
            </a:r>
            <a:r>
              <a:rPr lang="ru-RU" b="0" i="0">
                <a:effectLst/>
                <a:latin typeface="UICTFontTextStyleBody"/>
              </a:rPr>
              <a:t>справка  </a:t>
            </a:r>
            <a:endParaRPr lang="ru-RU">
              <a:effectLst/>
              <a:latin typeface=".AppleSystemUIFont"/>
            </a:endParaRPr>
          </a:p>
          <a:p>
            <a:r>
              <a:rPr lang="ru-RU" b="0" i="0">
                <a:effectLst/>
                <a:latin typeface="UICTFontTextStyleBody"/>
              </a:rPr>
              <a:t>  - `/</a:t>
            </a:r>
            <a:r>
              <a:rPr lang="en-US" b="0" i="0">
                <a:effectLst/>
                <a:latin typeface="UICTFontTextStyleBody"/>
              </a:rPr>
              <a:t>map [</a:t>
            </a:r>
            <a:r>
              <a:rPr lang="ru-RU" b="0" i="0">
                <a:effectLst/>
                <a:latin typeface="UICTFontTextStyleBody"/>
              </a:rPr>
              <a:t>город]` — погода  </a:t>
            </a:r>
            <a:endParaRPr lang="ru-RU">
              <a:effectLst/>
              <a:latin typeface=".AppleSystemUIFont"/>
            </a:endParaRPr>
          </a:p>
          <a:p>
            <a:r>
              <a:rPr lang="ru-RU" b="0" i="0">
                <a:effectLst/>
                <a:latin typeface="UICTFontTextStyleBody"/>
              </a:rPr>
              <a:t>  - `/</a:t>
            </a:r>
            <a:r>
              <a:rPr lang="en-US" b="0" i="0">
                <a:effectLst/>
                <a:latin typeface="UICTFontTextStyleBody"/>
              </a:rPr>
              <a:t>calc [</a:t>
            </a:r>
            <a:r>
              <a:rPr lang="ru-RU" b="0" i="0">
                <a:effectLst/>
                <a:latin typeface="UICTFontTextStyleBody"/>
              </a:rPr>
              <a:t>выражение]` — калькулятор  </a:t>
            </a:r>
            <a:endParaRPr lang="ru-RU">
              <a:effectLst/>
              <a:latin typeface=".AppleSystemUIFont"/>
            </a:endParaRPr>
          </a:p>
          <a:p>
            <a:r>
              <a:rPr lang="ru-RU" b="0" i="0">
                <a:effectLst/>
                <a:latin typeface="UICTFontTextStyleBody"/>
              </a:rPr>
              <a:t>  - `/</a:t>
            </a:r>
            <a:r>
              <a:rPr lang="en-US" b="0" i="0">
                <a:effectLst/>
                <a:latin typeface="UICTFontTextStyleBody"/>
              </a:rPr>
              <a:t>movie [</a:t>
            </a:r>
            <a:r>
              <a:rPr lang="ru-RU" b="0" i="0">
                <a:effectLst/>
                <a:latin typeface="UICTFontTextStyleBody"/>
              </a:rPr>
              <a:t>название]` — поиск фильмов  </a:t>
            </a:r>
            <a:endParaRPr lang="ru-RU">
              <a:effectLst/>
              <a:latin typeface=".AppleSystemUIFont"/>
            </a:endParaRPr>
          </a:p>
          <a:p>
            <a:r>
              <a:rPr lang="ru-RU" b="0" i="0">
                <a:effectLst/>
                <a:latin typeface="UICTFontTextStyleBody"/>
              </a:rPr>
              <a:t>  - `/</a:t>
            </a:r>
            <a:r>
              <a:rPr lang="en-US" b="0" i="0">
                <a:effectLst/>
                <a:latin typeface="UICTFontTextStyleBody"/>
              </a:rPr>
              <a:t>cat` — </a:t>
            </a:r>
            <a:r>
              <a:rPr lang="ru-RU" b="0" i="0">
                <a:effectLst/>
                <a:latin typeface="UICTFontTextStyleBody"/>
              </a:rPr>
              <a:t>случайный котик  </a:t>
            </a:r>
            <a:endParaRPr lang="ru-RU">
              <a:effectLst/>
              <a:latin typeface=".AppleSystemUIFont"/>
            </a:endParaRPr>
          </a:p>
          <a:p>
            <a:r>
              <a:rPr lang="ru-RU" b="0" i="0">
                <a:effectLst/>
                <a:latin typeface="UICTFontTextStyleBody"/>
              </a:rPr>
              <a:t>  - `/</a:t>
            </a:r>
            <a:r>
              <a:rPr lang="en-US" b="0" i="0">
                <a:effectLst/>
                <a:latin typeface="UICTFontTextStyleBody"/>
              </a:rPr>
              <a:t>fact` — </a:t>
            </a:r>
            <a:r>
              <a:rPr lang="ru-RU" b="0" i="0">
                <a:effectLst/>
                <a:latin typeface="UICTFontTextStyleBody"/>
              </a:rPr>
              <a:t>интересный факт  </a:t>
            </a:r>
            <a:endParaRPr lang="ru-RU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1658954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43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Небесная</vt:lpstr>
      <vt:lpstr>MultiToolBot</vt:lpstr>
      <vt:lpstr>Идея</vt:lpstr>
      <vt:lpstr>Примеры работы</vt:lpstr>
      <vt:lpstr>Технологии </vt:lpstr>
      <vt:lpstr>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MultiToolBot</dc:title>
  <dc:creator>Seva Chelnokov</dc:creator>
  <cp:lastModifiedBy>Глеб Кадикин</cp:lastModifiedBy>
  <cp:revision>2</cp:revision>
  <dcterms:created xsi:type="dcterms:W3CDTF">2025-05-12T15:32:11Z</dcterms:created>
  <dcterms:modified xsi:type="dcterms:W3CDTF">2025-05-12T20:19:45Z</dcterms:modified>
</cp:coreProperties>
</file>