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64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2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3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8" name="Дата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20" name="Номер слайда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5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: Форма 26">
            <a:extLst>
              <a:ext uri="{FF2B5EF4-FFF2-40B4-BE49-F238E27FC236}">
                <a16:creationId xmlns:a16="http://schemas.microsoft.com/office/drawing/2014/main" id="{3744A1FD-A0F1-401C-BB06-4ACCF6AA058F}"/>
              </a:ext>
            </a:extLst>
          </p:cNvPr>
          <p:cNvSpPr/>
          <p:nvPr/>
        </p:nvSpPr>
        <p:spPr>
          <a:xfrm>
            <a:off x="0" y="2"/>
            <a:ext cx="5288281" cy="6858001"/>
          </a:xfrm>
          <a:custGeom>
            <a:avLst/>
            <a:gdLst>
              <a:gd name="connsiteX0" fmla="*/ 0 w 5288281"/>
              <a:gd name="connsiteY0" fmla="*/ 0 h 6858001"/>
              <a:gd name="connsiteX1" fmla="*/ 1707378 w 5288281"/>
              <a:gd name="connsiteY1" fmla="*/ 0 h 6858001"/>
              <a:gd name="connsiteX2" fmla="*/ 1707378 w 5288281"/>
              <a:gd name="connsiteY2" fmla="*/ 1511096 h 6858001"/>
              <a:gd name="connsiteX3" fmla="*/ 5288281 w 5288281"/>
              <a:gd name="connsiteY3" fmla="*/ 1511096 h 6858001"/>
              <a:gd name="connsiteX4" fmla="*/ 5288281 w 5288281"/>
              <a:gd name="connsiteY4" fmla="*/ 3253159 h 6858001"/>
              <a:gd name="connsiteX5" fmla="*/ 1707378 w 5288281"/>
              <a:gd name="connsiteY5" fmla="*/ 3253159 h 6858001"/>
              <a:gd name="connsiteX6" fmla="*/ 1707378 w 5288281"/>
              <a:gd name="connsiteY6" fmla="*/ 5115860 h 6858001"/>
              <a:gd name="connsiteX7" fmla="*/ 5272034 w 5288281"/>
              <a:gd name="connsiteY7" fmla="*/ 5115860 h 6858001"/>
              <a:gd name="connsiteX8" fmla="*/ 5272034 w 5288281"/>
              <a:gd name="connsiteY8" fmla="*/ 6858001 h 6858001"/>
              <a:gd name="connsiteX9" fmla="*/ 0 w 5288281"/>
              <a:gd name="connsiteY9" fmla="*/ 6858001 h 6858001"/>
              <a:gd name="connsiteX10" fmla="*/ 0 w 528828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281" h="6858001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5899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69174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1206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16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рисунком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798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2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рафик конкурен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>
            <a:extLst>
              <a:ext uri="{FF2B5EF4-FFF2-40B4-BE49-F238E27FC236}">
                <a16:creationId xmlns:a16="http://schemas.microsoft.com/office/drawing/2014/main" id="{5E76CB6B-E48D-49FA-A36C-98878AB0E7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2223604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0F1CA126-9F84-4C4B-B151-A3A077A69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34191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2650AAA1-F5D4-4E6B-91D8-AE61EC80CC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73118" y="3783794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A2136F4F-C083-4F81-9423-DA5AB6FF83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3012526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3616F84A-5C41-4B51-8AB4-871B4F6269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33298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DF3243C3-2087-4511-8AEF-F2AD3AAAD2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50745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7454239F-0277-4DD7-9B14-100256CC01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19490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35EA0A99-2430-4C80-9F45-30EBA0FDC6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06879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5D92E8AA-5FA6-4CCB-8151-93DE898BC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34142" y="3783794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94DB595-CEA6-4C9E-BADE-5D339856E598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2428005" y="4029807"/>
            <a:ext cx="754511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E3BBCF-EA1D-43EC-A7F5-C802C56CDC45}"/>
              </a:ext>
            </a:extLst>
          </p:cNvPr>
          <p:cNvCxnSpPr>
            <a:cxnSpLocks/>
          </p:cNvCxnSpPr>
          <p:nvPr/>
        </p:nvCxnSpPr>
        <p:spPr>
          <a:xfrm flipV="1">
            <a:off x="6096000" y="2743597"/>
            <a:ext cx="0" cy="259831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Текст 14">
            <a:extLst>
              <a:ext uri="{FF2B5EF4-FFF2-40B4-BE49-F238E27FC236}">
                <a16:creationId xmlns:a16="http://schemas.microsoft.com/office/drawing/2014/main" id="{9E596B24-11E1-4D75-BA3E-221B141724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39963" y="2611626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E236B864-3B68-4612-A886-3D11ABB9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61BDD34-B66B-4A20-A67F-9B416A8EC4E1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ата 1">
            <a:extLst>
              <a:ext uri="{FF2B5EF4-FFF2-40B4-BE49-F238E27FC236}">
                <a16:creationId xmlns:a16="http://schemas.microsoft.com/office/drawing/2014/main" id="{1DE18163-6376-4B1D-A89C-8F9BCDCF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D5ECCB96-A4EB-4B3D-BAC9-C900548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1" name="Номер слайда 7">
            <a:extLst>
              <a:ext uri="{FF2B5EF4-FFF2-40B4-BE49-F238E27FC236}">
                <a16:creationId xmlns:a16="http://schemas.microsoft.com/office/drawing/2014/main" id="{03F1B24E-7E6A-46B2-9584-F1EB85FA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1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асштаб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 стрелкой 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8372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4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7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10">
            <a:extLst>
              <a:ext uri="{FF2B5EF4-FFF2-40B4-BE49-F238E27FC236}">
                <a16:creationId xmlns:a16="http://schemas.microsoft.com/office/drawing/2014/main" id="{0725E520-0935-477C-B878-46FB86CBC8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66" name="Текст 10">
            <a:extLst>
              <a:ext uri="{FF2B5EF4-FFF2-40B4-BE49-F238E27FC236}">
                <a16:creationId xmlns:a16="http://schemas.microsoft.com/office/drawing/2014/main" id="{0BAB839B-C0B3-49D9-93B1-5D31919273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7" name="Текст 10">
            <a:extLst>
              <a:ext uri="{FF2B5EF4-FFF2-40B4-BE49-F238E27FC236}">
                <a16:creationId xmlns:a16="http://schemas.microsoft.com/office/drawing/2014/main" id="{F2891C81-643F-4485-8878-D983E698517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8" name="Текст 10">
            <a:extLst>
              <a:ext uri="{FF2B5EF4-FFF2-40B4-BE49-F238E27FC236}">
                <a16:creationId xmlns:a16="http://schemas.microsoft.com/office/drawing/2014/main" id="{E53DAE78-3159-4EB0-A438-9144A5933A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9" name="Текст 10">
            <a:extLst>
              <a:ext uri="{FF2B5EF4-FFF2-40B4-BE49-F238E27FC236}">
                <a16:creationId xmlns:a16="http://schemas.microsoft.com/office/drawing/2014/main" id="{BA1CD986-472B-4D31-8623-F00075A77C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0" name="Текст 10">
            <a:extLst>
              <a:ext uri="{FF2B5EF4-FFF2-40B4-BE49-F238E27FC236}">
                <a16:creationId xmlns:a16="http://schemas.microsoft.com/office/drawing/2014/main" id="{82A9BEA6-0392-4EE3-96F2-A3F13734A9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1" name="Текст 10">
            <a:extLst>
              <a:ext uri="{FF2B5EF4-FFF2-40B4-BE49-F238E27FC236}">
                <a16:creationId xmlns:a16="http://schemas.microsoft.com/office/drawing/2014/main" id="{9619E248-6E4E-465E-81BF-9E47CC80A9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2" name="Текст 10">
            <a:extLst>
              <a:ext uri="{FF2B5EF4-FFF2-40B4-BE49-F238E27FC236}">
                <a16:creationId xmlns:a16="http://schemas.microsoft.com/office/drawing/2014/main" id="{13DAD327-1BD3-4303-8DAD-ECA2C35425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3" name="Текст 10">
            <a:extLst>
              <a:ext uri="{FF2B5EF4-FFF2-40B4-BE49-F238E27FC236}">
                <a16:creationId xmlns:a16="http://schemas.microsoft.com/office/drawing/2014/main" id="{275CD065-10DF-4ACE-837B-F9FB8B6AD9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4" name="Текст 10">
            <a:extLst>
              <a:ext uri="{FF2B5EF4-FFF2-40B4-BE49-F238E27FC236}">
                <a16:creationId xmlns:a16="http://schemas.microsoft.com/office/drawing/2014/main" id="{E3C25243-C679-4438-8E70-46CE24EA38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5" name="Текст 10">
            <a:extLst>
              <a:ext uri="{FF2B5EF4-FFF2-40B4-BE49-F238E27FC236}">
                <a16:creationId xmlns:a16="http://schemas.microsoft.com/office/drawing/2014/main" id="{0D77C9D6-55CB-4EED-B1C7-E4E4E8A297B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6" name="Текст 10">
            <a:extLst>
              <a:ext uri="{FF2B5EF4-FFF2-40B4-BE49-F238E27FC236}">
                <a16:creationId xmlns:a16="http://schemas.microsoft.com/office/drawing/2014/main" id="{23C3DEA6-1FC3-4355-B3E0-2D3F7A759D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7" name="Текст 10">
            <a:extLst>
              <a:ext uri="{FF2B5EF4-FFF2-40B4-BE49-F238E27FC236}">
                <a16:creationId xmlns:a16="http://schemas.microsoft.com/office/drawing/2014/main" id="{DC97B6D5-E938-4B4E-A34E-CF67AAEA3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8" name="Текст 10">
            <a:extLst>
              <a:ext uri="{FF2B5EF4-FFF2-40B4-BE49-F238E27FC236}">
                <a16:creationId xmlns:a16="http://schemas.microsoft.com/office/drawing/2014/main" id="{3D360651-EA9D-47C5-BAFD-1333E46070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79" name="Текст 10">
            <a:extLst>
              <a:ext uri="{FF2B5EF4-FFF2-40B4-BE49-F238E27FC236}">
                <a16:creationId xmlns:a16="http://schemas.microsoft.com/office/drawing/2014/main" id="{838AC118-56E0-4709-A8EA-479D52BC90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0" name="Текст 10">
            <a:extLst>
              <a:ext uri="{FF2B5EF4-FFF2-40B4-BE49-F238E27FC236}">
                <a16:creationId xmlns:a16="http://schemas.microsoft.com/office/drawing/2014/main" id="{16E09ED2-C095-4765-A070-30FA731D59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1" name="Текст 10">
            <a:extLst>
              <a:ext uri="{FF2B5EF4-FFF2-40B4-BE49-F238E27FC236}">
                <a16:creationId xmlns:a16="http://schemas.microsoft.com/office/drawing/2014/main" id="{E68C63A9-460B-4702-8C01-F7D115E374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2" name="Текст 10">
            <a:extLst>
              <a:ext uri="{FF2B5EF4-FFF2-40B4-BE49-F238E27FC236}">
                <a16:creationId xmlns:a16="http://schemas.microsoft.com/office/drawing/2014/main" id="{DE41A2AF-2485-44D6-BC1A-EF0FE08B41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3" name="Текст 10">
            <a:extLst>
              <a:ext uri="{FF2B5EF4-FFF2-40B4-BE49-F238E27FC236}">
                <a16:creationId xmlns:a16="http://schemas.microsoft.com/office/drawing/2014/main" id="{F2B4E330-5CCA-403E-ABED-C16AE1E54CE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4" name="Текст 10">
            <a:extLst>
              <a:ext uri="{FF2B5EF4-FFF2-40B4-BE49-F238E27FC236}">
                <a16:creationId xmlns:a16="http://schemas.microsoft.com/office/drawing/2014/main" id="{14F318D0-C189-42DB-9344-F972B6C318C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5" name="Текст 10">
            <a:extLst>
              <a:ext uri="{FF2B5EF4-FFF2-40B4-BE49-F238E27FC236}">
                <a16:creationId xmlns:a16="http://schemas.microsoft.com/office/drawing/2014/main" id="{2F91040A-FCDF-472E-BD0E-7406A11EADE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6" name="Текст 10">
            <a:extLst>
              <a:ext uri="{FF2B5EF4-FFF2-40B4-BE49-F238E27FC236}">
                <a16:creationId xmlns:a16="http://schemas.microsoft.com/office/drawing/2014/main" id="{822D0DA0-B558-4EDE-A9B5-3251081B124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7" name="Текст 10">
            <a:extLst>
              <a:ext uri="{FF2B5EF4-FFF2-40B4-BE49-F238E27FC236}">
                <a16:creationId xmlns:a16="http://schemas.microsoft.com/office/drawing/2014/main" id="{8E65624D-C451-48FA-8C52-CDDEBFDD4B2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8" name="Текст 10">
            <a:extLst>
              <a:ext uri="{FF2B5EF4-FFF2-40B4-BE49-F238E27FC236}">
                <a16:creationId xmlns:a16="http://schemas.microsoft.com/office/drawing/2014/main" id="{9068217F-B61B-4029-8D4E-C8B9B0D3B2B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9" name="Текст 10">
            <a:extLst>
              <a:ext uri="{FF2B5EF4-FFF2-40B4-BE49-F238E27FC236}">
                <a16:creationId xmlns:a16="http://schemas.microsoft.com/office/drawing/2014/main" id="{3D7BE839-15B9-43C2-89DD-6E7228B9C44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0" name="Текст 10">
            <a:extLst>
              <a:ext uri="{FF2B5EF4-FFF2-40B4-BE49-F238E27FC236}">
                <a16:creationId xmlns:a16="http://schemas.microsoft.com/office/drawing/2014/main" id="{0D6AB60F-6B1F-4691-B503-1F8A0E0FC94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6214DEA4-9491-4860-B873-DEB133044C2E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cap="all" baseline="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Заголовок 1">
            <a:extLst>
              <a:ext uri="{FF2B5EF4-FFF2-40B4-BE49-F238E27FC236}">
                <a16:creationId xmlns:a16="http://schemas.microsoft.com/office/drawing/2014/main" id="{6B0A9777-9F2B-4D49-82F8-F78F1057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2" name="Дата 15">
            <a:extLst>
              <a:ext uri="{FF2B5EF4-FFF2-40B4-BE49-F238E27FC236}">
                <a16:creationId xmlns:a16="http://schemas.microsoft.com/office/drawing/2014/main" id="{9D17B4D8-1988-4798-ADA9-09A36970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3" name="Нижний колонтитул 16">
            <a:extLst>
              <a:ext uri="{FF2B5EF4-FFF2-40B4-BE49-F238E27FC236}">
                <a16:creationId xmlns:a16="http://schemas.microsoft.com/office/drawing/2014/main" id="{94BE7131-2BFE-4B6C-9526-604DC5F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4" name="Номер слайда 17">
            <a:extLst>
              <a:ext uri="{FF2B5EF4-FFF2-40B4-BE49-F238E27FC236}">
                <a16:creationId xmlns:a16="http://schemas.microsoft.com/office/drawing/2014/main" id="{BCA841AE-6983-4830-ADB8-C8A6CE7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016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9271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35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 — 4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32301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 — 8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Рисунок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3" name="Рисунок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7" name="Текст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9" name="Текст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1" name="Текст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2" name="Текст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3" name="Текст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4" name="Текст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5" name="Текст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6" name="Текст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7" name="Текст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8" name="Текст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9" name="Текст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80" name="Текст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72286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4 столбец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2891771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рисунком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66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4132181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013F3-CCDD-D302-1505-7715DF87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F32775-7356-94DE-5042-07737E75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81F6F-0B0C-60CE-129C-BAEBFEFA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3BDA7-A5DC-BB3B-76F7-763BF58E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D47CD-2ABA-73D9-9E8D-006F9B3D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5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рисунком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есть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3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с 1 столбц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изображение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4703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рисунком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3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Графический объект 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 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4" name="Графический объект 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75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1584">
          <p15:clr>
            <a:srgbClr val="FBAE40"/>
          </p15:clr>
        </p15:guide>
        <p15:guide id="3" orient="horz" pos="27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значки и объе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Рисунок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Рисунок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Дата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20" name="Нижний колонтитул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26" name="Номер слайда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4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6BCE3C9F-A782-45F2-93FB-14DCC4FECF5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0E3160B1-5593-480A-AF26-328AFAC9AA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05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A83D0-EF9A-2E67-E8AF-15F23FBDB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pygame</a:t>
            </a:r>
            <a:r>
              <a:rPr lang="en-US" dirty="0"/>
              <a:t> “</a:t>
            </a:r>
            <a:r>
              <a:rPr lang="en-US" dirty="0" err="1"/>
              <a:t>Ball_run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E8F661-9670-D06C-7B2D-29BD80F6C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Сева Челноков</a:t>
            </a:r>
            <a:r>
              <a:rPr lang="en-US" dirty="0"/>
              <a:t>(Vsev01od)</a:t>
            </a:r>
            <a:endParaRPr lang="ru-RU" dirty="0"/>
          </a:p>
          <a:p>
            <a:r>
              <a:rPr lang="ru-RU" dirty="0"/>
              <a:t>Глеб Кадикин(</a:t>
            </a:r>
            <a:r>
              <a:rPr lang="en-US" dirty="0"/>
              <a:t>GlebKa45)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44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F81E525-AEE8-8C13-35B3-E7B1BF64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en-US" dirty="0"/>
              <a:t>: Python, </a:t>
            </a:r>
            <a:r>
              <a:rPr lang="en-US" dirty="0" err="1"/>
              <a:t>Pygame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Цель проекта – создать 2</a:t>
            </a:r>
            <a:r>
              <a:rPr lang="en-US" dirty="0"/>
              <a:t>D-</a:t>
            </a:r>
            <a:r>
              <a:rPr lang="ru-RU" dirty="0"/>
              <a:t>игру с использованием ООП, классов и алгоритмов.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67B24-7CBD-544F-D5E2-D771B5D0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14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345569-905B-6AE0-8EB9-E5AB2A74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Обработка </a:t>
            </a:r>
            <a:r>
              <a:rPr lang="ru-RU" dirty="0" err="1"/>
              <a:t>собыий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ru-RU" dirty="0"/>
              <a:t>Цикл игры обрабатывает ввод мыши и обновляет состояние объектов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Движение спрайтов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Алгоритм изменения координат объектов с учётом столкновений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Генерация </a:t>
            </a:r>
            <a:r>
              <a:rPr lang="en-US" dirty="0"/>
              <a:t>‘</a:t>
            </a:r>
            <a:r>
              <a:rPr lang="ru-RU" dirty="0"/>
              <a:t>Врагов</a:t>
            </a:r>
            <a:r>
              <a:rPr lang="en-US" dirty="0"/>
              <a:t>’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Создание и управление поведением противников в игре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4B0BF-9B67-907B-EF08-21B59036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9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7E76DE-27AE-634E-17AB-EF76BF9E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Игру можно доработать , добавив больше уровней, разные другие логики перемещения объектов или больше настроек в бонусный уровень.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CC602-DBC4-3861-BF82-A76829DE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</p:spTree>
    <p:extLst>
      <p:ext uri="{BB962C8B-B14F-4D97-AF65-F5344CB8AC3E}">
        <p14:creationId xmlns:p14="http://schemas.microsoft.com/office/powerpoint/2010/main" val="1540097951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 STEM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4</TotalTime>
  <Words>98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Times New Roman</vt:lpstr>
      <vt:lpstr>Презентация STEM</vt:lpstr>
      <vt:lpstr>Проект на pygame “Ball_run”</vt:lpstr>
      <vt:lpstr>Введение:</vt:lpstr>
      <vt:lpstr>Реализация  </vt:lpstr>
      <vt:lpstr>Вывод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“Ball_run”</dc:title>
  <dc:creator>Глеб Кадикин</dc:creator>
  <cp:lastModifiedBy>Глеб Кадикин</cp:lastModifiedBy>
  <cp:revision>1</cp:revision>
  <dcterms:created xsi:type="dcterms:W3CDTF">2025-02-02T18:43:31Z</dcterms:created>
  <dcterms:modified xsi:type="dcterms:W3CDTF">2025-02-02T18:47:43Z</dcterms:modified>
</cp:coreProperties>
</file>