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0A2A-344E-4B1D-6364-670205B4F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E0EE4-E215-314C-4B20-6CC10A930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AC93F-A206-0AA1-9CE8-1178609E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E7C9-78DA-4C23-9F4A-9B062AFD6F5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90A4F-133E-BEFC-9542-227CCE69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9AA60-213E-A501-E1CE-7D91CC4C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2585-395C-48E4-93D9-E35041DB8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0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5517B-1DF9-537C-7403-F71FE9AB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0E2CE-1183-B815-29A7-0B2874BE0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B9FA0-0594-2924-4E54-2CDFF725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E7C9-78DA-4C23-9F4A-9B062AFD6F5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8DF67-80A3-0C16-8661-062277E3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9FC7-A716-3962-6DAA-2F8B15B13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2585-395C-48E4-93D9-E35041DB8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5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DB6840-602A-1340-6A57-2A3FF767A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D8BDA-EC0A-5347-600B-B1EEFB8E1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65ED8-E0FF-6336-7E84-2AEFA66FF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E7C9-78DA-4C23-9F4A-9B062AFD6F5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B1748-62E9-D4DF-4CB5-82A9F7E1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B83AF-0515-89A8-82A0-73225514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2585-395C-48E4-93D9-E35041DB8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97D3-EF2D-4B9E-B6CE-033552A1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9CF9F-F170-498A-51A3-02BD99CAC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66D4-1799-36A6-09E9-A759CE2A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E7C9-78DA-4C23-9F4A-9B062AFD6F5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CF9FE-0958-4064-602F-DAE94663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212F7-5478-FF78-FEA1-A4A4DDE4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2585-395C-48E4-93D9-E35041DB8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5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5D9C-B86C-5661-8632-631713296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00226-0430-A45E-51C7-F4FA5BC26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45BE7-2C52-EA59-C83C-B8C9B4BC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E7C9-78DA-4C23-9F4A-9B062AFD6F5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5D770-04A8-7138-C6A6-D0EAA6AD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7149E-CCB3-BBB9-1D60-4D725267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2585-395C-48E4-93D9-E35041DB8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1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39B4F-5E1C-82C7-58E9-11AC84EE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965DC-4439-5FB2-A3EE-22152291D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E2EFB-C642-C953-FAB2-45D39C6EB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32418-364A-8097-48C6-84B2021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E7C9-78DA-4C23-9F4A-9B062AFD6F5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60F2D-9FDE-1453-D639-A8F598C9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B8450-8ABD-5452-B78C-AE4C14EF0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2585-395C-48E4-93D9-E35041DB8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2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6A43-43E3-F148-57B3-6084C4E5A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75DE4-8FBF-F38E-43DE-850BCB016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C7B19-03AF-615A-AF36-A5B9EA049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23875-A374-EFD8-D333-BAD44C1B9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55CD2-1280-4F6F-6BAD-02C9DD081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E3166-6650-4555-4DFC-4E6C4CAB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E7C9-78DA-4C23-9F4A-9B062AFD6F5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FA9F76-F12E-D433-3A33-ECD217EC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51678-5901-A594-E64A-B041B0FA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2585-395C-48E4-93D9-E35041DB8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0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4A4B2-9BDB-5BC9-079D-DD0954D50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1DC6C-474D-D578-DED8-4AEEDB1D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E7C9-78DA-4C23-9F4A-9B062AFD6F5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2C1FA-C011-3823-3BD4-08FA1AF38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2F4B1-1526-6D47-7B1D-F47B6505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2585-395C-48E4-93D9-E35041DB8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0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8BCE4-201D-8F92-6A36-E08C7709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E7C9-78DA-4C23-9F4A-9B062AFD6F5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59A19-8CEF-EC9F-58D7-E6E3C60D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4FDC7-5F87-9F0B-92C9-376AFACF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2585-395C-48E4-93D9-E35041DB8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E914-4924-6A14-3267-E03AF7165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D08AD-B59C-C5C2-2B57-94F316198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3D40D-0AE4-D967-4EB9-85732C0D1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26E36-4AA2-0991-65F7-8DAD9B9B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E7C9-78DA-4C23-9F4A-9B062AFD6F5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75A5A-9C1F-83FB-0E15-C7086AAC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11385-CE0E-52FA-245B-D5D15739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2585-395C-48E4-93D9-E35041DB8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3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D2C5-88F9-F04F-E911-1A60B37C2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64408-4FE4-2B82-A375-6E73E8748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114D6-C387-D9D6-72AB-42578FBD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21487-6081-F224-0EF9-C9957D5F4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E7C9-78DA-4C23-9F4A-9B062AFD6F5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36012-2235-2E6F-B0D7-F0EF23C3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16EFC-A2A8-A99D-452C-06A9B33C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2585-395C-48E4-93D9-E35041DB8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6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75468-ED5F-88E1-0B0C-28D544B7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9F318-EC61-8506-E3CB-9064D9795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58E58-9123-AF29-85AE-65FDC9B5D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46E7C9-78DA-4C23-9F4A-9B062AFD6F5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68049-9CD8-B4F4-EF0F-87D45FF7B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2FD6D-ED74-ABBE-DB9B-91A9C2DD9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DF2585-395C-48E4-93D9-E35041DB8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9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8CC9-93F3-2917-476D-5D08B2535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AES Encryption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C2575-D89B-54E7-DEBE-21544D60CD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Liam Kelly</a:t>
            </a:r>
          </a:p>
          <a:p>
            <a:r>
              <a:rPr lang="en-US" dirty="0"/>
              <a:t>Assignment 1</a:t>
            </a:r>
          </a:p>
          <a:p>
            <a:r>
              <a:rPr lang="en-US" dirty="0"/>
              <a:t>ITIS 6240</a:t>
            </a:r>
          </a:p>
        </p:txBody>
      </p:sp>
    </p:spTree>
    <p:extLst>
      <p:ext uri="{BB962C8B-B14F-4D97-AF65-F5344CB8AC3E}">
        <p14:creationId xmlns:p14="http://schemas.microsoft.com/office/powerpoint/2010/main" val="186373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B591-93A3-D373-513A-D00E684F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Segments Changed – </a:t>
            </a:r>
            <a:r>
              <a:rPr lang="en-US" dirty="0" err="1"/>
              <a:t>KeyExpansion</a:t>
            </a:r>
            <a:r>
              <a:rPr lang="en-US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1B6586-BE0B-021D-247A-2D13B1271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593" y="1764578"/>
            <a:ext cx="3168079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53EB76-395E-7988-AADB-CE0BBF35A52A}"/>
              </a:ext>
            </a:extLst>
          </p:cNvPr>
          <p:cNvSpPr txBox="1"/>
          <p:nvPr/>
        </p:nvSpPr>
        <p:spPr>
          <a:xfrm>
            <a:off x="4306916" y="1764578"/>
            <a:ext cx="6407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segment of code had many temporary variables being instantiated unnecessarily. To help with efficiency I removed the temp array and used manual calls instead when XORing during key expansion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0DA90B-A556-BAC5-4B12-19ABECD16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290" y="3158708"/>
            <a:ext cx="6550023" cy="28909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6867F3-E721-125F-B032-03AE55A2B076}"/>
              </a:ext>
            </a:extLst>
          </p:cNvPr>
          <p:cNvSpPr txBox="1"/>
          <p:nvPr/>
        </p:nvSpPr>
        <p:spPr>
          <a:xfrm>
            <a:off x="1742904" y="1395246"/>
            <a:ext cx="212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2937DB-26C3-607F-CB5E-899A9B4BB1B7}"/>
              </a:ext>
            </a:extLst>
          </p:cNvPr>
          <p:cNvSpPr txBox="1"/>
          <p:nvPr/>
        </p:nvSpPr>
        <p:spPr>
          <a:xfrm>
            <a:off x="6884784" y="2812482"/>
            <a:ext cx="281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code</a:t>
            </a:r>
          </a:p>
        </p:txBody>
      </p:sp>
    </p:spTree>
    <p:extLst>
      <p:ext uri="{BB962C8B-B14F-4D97-AF65-F5344CB8AC3E}">
        <p14:creationId xmlns:p14="http://schemas.microsoft.com/office/powerpoint/2010/main" val="233861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C283-28DA-2E3F-C44B-E00DF731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Segments Changed – </a:t>
            </a:r>
            <a:r>
              <a:rPr lang="en-US" dirty="0" err="1"/>
              <a:t>MixColumns</a:t>
            </a:r>
            <a:r>
              <a:rPr lang="en-US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7F4089-6DB7-E61F-7BC4-B032B45E5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05" y="1910681"/>
            <a:ext cx="5496104" cy="19127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2E1E8C-EEE1-7BD5-7F64-86405034ED87}"/>
              </a:ext>
            </a:extLst>
          </p:cNvPr>
          <p:cNvSpPr txBox="1"/>
          <p:nvPr/>
        </p:nvSpPr>
        <p:spPr>
          <a:xfrm>
            <a:off x="964966" y="1542473"/>
            <a:ext cx="4008582" cy="368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2B5CF-0763-2709-3BD0-C8523B579A84}"/>
              </a:ext>
            </a:extLst>
          </p:cNvPr>
          <p:cNvSpPr txBox="1"/>
          <p:nvPr/>
        </p:nvSpPr>
        <p:spPr>
          <a:xfrm>
            <a:off x="953279" y="3860128"/>
            <a:ext cx="4008582" cy="368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38F044-63C8-B3E7-EFAE-4D9A7C41D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05" y="4227484"/>
            <a:ext cx="5496104" cy="25142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01621D-5DB9-2232-4603-F51B62A2058E}"/>
              </a:ext>
            </a:extLst>
          </p:cNvPr>
          <p:cNvSpPr txBox="1"/>
          <p:nvPr/>
        </p:nvSpPr>
        <p:spPr>
          <a:xfrm>
            <a:off x="6528816" y="1910681"/>
            <a:ext cx="48249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changes made to this section of code achieved two things. First, the for-loop was a set length (16) so I was able to remove that by hardcoding every line of the loop. Second, the array b[] was taking up memory that we did not need to use. Instead of a b[] array, the calls were done manually. This also removed the second for-loop. One other change I made was instead of multiplying </a:t>
            </a:r>
            <a:r>
              <a:rPr lang="en-US" dirty="0" err="1"/>
              <a:t>i</a:t>
            </a:r>
            <a:r>
              <a:rPr lang="en-US" dirty="0"/>
              <a:t> against 4 ([4*</a:t>
            </a:r>
            <a:r>
              <a:rPr lang="en-US" dirty="0" err="1"/>
              <a:t>i</a:t>
            </a:r>
            <a:r>
              <a:rPr lang="en-US" dirty="0"/>
              <a:t>]) in the index I simply incremented it manually – slightly reducing overhead. </a:t>
            </a:r>
          </a:p>
        </p:txBody>
      </p:sp>
    </p:spTree>
    <p:extLst>
      <p:ext uri="{BB962C8B-B14F-4D97-AF65-F5344CB8AC3E}">
        <p14:creationId xmlns:p14="http://schemas.microsoft.com/office/powerpoint/2010/main" val="240810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FDE1-88AD-DF67-E5BD-68254679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Segments Changed – </a:t>
            </a:r>
            <a:r>
              <a:rPr lang="en-US" dirty="0" err="1"/>
              <a:t>SubBytes</a:t>
            </a:r>
            <a:r>
              <a:rPr lang="en-US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3E672B-2CE8-4897-8ADE-0A1953079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4352"/>
            <a:ext cx="3667637" cy="8002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2BAE01-F03A-CC19-5ACA-85F5490F0DCD}"/>
              </a:ext>
            </a:extLst>
          </p:cNvPr>
          <p:cNvSpPr txBox="1"/>
          <p:nvPr/>
        </p:nvSpPr>
        <p:spPr>
          <a:xfrm>
            <a:off x="667727" y="2004291"/>
            <a:ext cx="4008582" cy="368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3D9775-CF15-F393-0930-C044A2178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969" y="2372499"/>
            <a:ext cx="6725589" cy="37914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E566C3-4E05-9B39-C28E-31B5DA9FEA1C}"/>
              </a:ext>
            </a:extLst>
          </p:cNvPr>
          <p:cNvSpPr txBox="1"/>
          <p:nvPr/>
        </p:nvSpPr>
        <p:spPr>
          <a:xfrm>
            <a:off x="6622472" y="2106144"/>
            <a:ext cx="4008582" cy="368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D58FB5-51E3-CF2D-2044-63001C0C7017}"/>
              </a:ext>
            </a:extLst>
          </p:cNvPr>
          <p:cNvSpPr txBox="1"/>
          <p:nvPr/>
        </p:nvSpPr>
        <p:spPr>
          <a:xfrm>
            <a:off x="667728" y="4236545"/>
            <a:ext cx="3838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code change is simple. The set length for-loop is hard coded to avoid the overhead cost of a for loop.</a:t>
            </a:r>
          </a:p>
        </p:txBody>
      </p:sp>
    </p:spTree>
    <p:extLst>
      <p:ext uri="{BB962C8B-B14F-4D97-AF65-F5344CB8AC3E}">
        <p14:creationId xmlns:p14="http://schemas.microsoft.com/office/powerpoint/2010/main" val="318499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198E-CD59-2D80-5E6D-F6B92108A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Segments Changed – </a:t>
            </a:r>
            <a:r>
              <a:rPr lang="en-US" dirty="0" err="1"/>
              <a:t>AES_encrypt</a:t>
            </a:r>
            <a:r>
              <a:rPr lang="en-US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50DF8C-8654-89B0-1CC1-F88DBCB16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736" y="1874792"/>
            <a:ext cx="4276589" cy="21726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FCA416-C870-8C3E-41A9-D8E4A9E7F937}"/>
              </a:ext>
            </a:extLst>
          </p:cNvPr>
          <p:cNvSpPr txBox="1"/>
          <p:nvPr/>
        </p:nvSpPr>
        <p:spPr>
          <a:xfrm>
            <a:off x="554736" y="1506584"/>
            <a:ext cx="4008582" cy="368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755F62-2DB6-45D1-7940-A8110FF25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117" y="1907993"/>
            <a:ext cx="2035560" cy="22292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DC7B59-7DD5-1CD0-603C-16FA7B654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677" y="1907993"/>
            <a:ext cx="2202837" cy="22292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3646F2-8A91-FBA2-6294-4BB3A100A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3514" y="1907993"/>
            <a:ext cx="2320176" cy="22292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5B84AD-4E5A-D7B1-DF2B-D42F477E983B}"/>
              </a:ext>
            </a:extLst>
          </p:cNvPr>
          <p:cNvSpPr txBox="1"/>
          <p:nvPr/>
        </p:nvSpPr>
        <p:spPr>
          <a:xfrm>
            <a:off x="6457805" y="1506584"/>
            <a:ext cx="4008582" cy="368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C4D778-2EB2-39CE-84C7-6DDBC8D74BA8}"/>
              </a:ext>
            </a:extLst>
          </p:cNvPr>
          <p:cNvSpPr txBox="1"/>
          <p:nvPr/>
        </p:nvSpPr>
        <p:spPr>
          <a:xfrm>
            <a:off x="1330036" y="4451927"/>
            <a:ext cx="879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to the last slide, some of the for loops in this function could be hard coded to avoid looping. These were the final changes I made to my code.</a:t>
            </a:r>
          </a:p>
        </p:txBody>
      </p:sp>
    </p:spTree>
    <p:extLst>
      <p:ext uri="{BB962C8B-B14F-4D97-AF65-F5344CB8AC3E}">
        <p14:creationId xmlns:p14="http://schemas.microsoft.com/office/powerpoint/2010/main" val="336209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CDFC-3E5F-A9A4-ACC7-775989C7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Original Encryption Time for aes0.c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CB08E9-510A-2DE0-6A8C-71C3ADCC64B6}"/>
              </a:ext>
            </a:extLst>
          </p:cNvPr>
          <p:cNvSpPr txBox="1">
            <a:spLocks/>
          </p:cNvSpPr>
          <p:nvPr/>
        </p:nvSpPr>
        <p:spPr>
          <a:xfrm>
            <a:off x="778164" y="30040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Edited Encryption Time for aes0.c – Liam Kelly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42E06C-BF25-49CF-D4E9-BC6D6ED13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778" y="1346403"/>
            <a:ext cx="6360372" cy="19739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415ACE-0A50-3BC1-CF53-48F4EC217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870" y="4027823"/>
            <a:ext cx="6624188" cy="189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36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257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AES Encryption Implementation</vt:lpstr>
      <vt:lpstr>Code Segments Changed – KeyExpansion()</vt:lpstr>
      <vt:lpstr>Code Segments Changed – MixColumns()</vt:lpstr>
      <vt:lpstr>Code Segments Changed – SubBytes()</vt:lpstr>
      <vt:lpstr>Code Segments Changed – AES_encrypt()</vt:lpstr>
      <vt:lpstr>Original Encryption Time for aes0.c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Liam Kelly</dc:creator>
  <cp:lastModifiedBy>Liam Kelly</cp:lastModifiedBy>
  <cp:revision>6</cp:revision>
  <dcterms:created xsi:type="dcterms:W3CDTF">2024-09-05T04:27:12Z</dcterms:created>
  <dcterms:modified xsi:type="dcterms:W3CDTF">2024-09-05T05:21:26Z</dcterms:modified>
</cp:coreProperties>
</file>