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B7FA-7939-9EF7-08F8-48A00212A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946624-0D79-F516-1447-27C5E829275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A6B4D-314F-ADA9-3090-DA95B2DE2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73F29-B910-71AA-342D-A20D68E78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E477D-7847-B6D2-B5EE-C0EEB0292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84819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3A50A-0395-21D7-9842-C81590E47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93541-1B80-C47A-1DAC-8E3560FC2B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BE7617-270D-7D21-46DA-47B8B49C4B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7D94F3-E517-01AE-D29A-163D83AA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B1A55D-58AB-1350-7B29-E2082CAF6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5116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92F8C36-0BE5-A2EB-1C8D-30E1CF0EC85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FF55B4-E25F-5296-F6F1-5A58D1EF5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A20191-186C-AAA3-81E9-288AACF2E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C1D959-CBE4-A04E-2877-5C0FF34FE2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80D03-DA03-7E9D-DF30-5FB0137B62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9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A1622-355F-44AF-1AB0-1A408138C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B8FEC-36C8-7401-23FD-A75403405C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8A91A2-3B30-5D27-1801-816AC1FFBA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08394C-A232-7493-0C28-AB393F0B85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AB359D-4E39-69AB-0831-FC66EBE8F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4060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67EBE-EA9C-5697-0AFB-F2BD8653B9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EFA92D-31F5-4F77-4FA3-CB95B6EE4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811E53-5F06-20DC-0E22-2BC2223B8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826BB5-8C90-85AB-FB30-C8B5D77D9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C88BEA-FEEA-85DD-083D-66F4BC8F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8549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18F83E-6FCF-757E-014D-96ED580A2B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547A1-7451-F5EE-4028-EF734041C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BB99E56-6E6B-3A51-40E5-F8EA52D5FE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863C69-DB0F-6BE7-B69F-2BAB0BB784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6EEF16-9E27-AE6C-C218-0696CFBD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F42F02-24F6-0325-609B-2A86E6BB3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0035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1B11C3-FCE9-F65C-2CD9-17FD62473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1CDF26-3DE5-6D9F-6BB0-AEED860D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059629-5D4D-461B-E769-C1686EBCE1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10DAF8-C48B-77E2-C3E4-FC475A117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2AF38B-56BA-335A-AFAB-6E2EEF7A0DD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2F98D5-BA4E-9BEB-5350-78EFBBCC03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275497-8428-EB2E-70D1-6263EBD00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311842-0186-BA96-FA42-710674619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26065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C2467-A72C-DEEA-06AF-7F5DE42618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89EE68-3459-B28A-7CC5-23705E6201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F5F073-3DA5-F4DB-E6B3-8665D320F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89C400B-7D61-D77F-FDF0-DCA7450980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0423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97391D7-42CB-E397-A792-FF310923C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950748-E9CF-B607-78F6-5764F718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EF0299-F7D8-26F0-255C-5C7C4107F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141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6FE6A6-AAF4-9C39-91CF-CE50EEF6F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97238-5739-CD0B-5EDA-9C3FA92E06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045365-1A53-F631-5107-0A58A8358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F7599B-92B0-8A93-2BE8-1541DC59C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C5C631-6E55-A601-778C-C31274BCA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51F86F-8646-994F-EE34-82BFCE5274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22056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EAF13-417A-6D42-A23F-1514453F9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8778A5-5E6C-CB76-69BF-34B31B2941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97F1F8-5E86-EB5A-D3A8-4BFDBC37B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1FF5F9-E849-1DB3-B95A-4ACDF7A92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ACF5E7-2AC7-ED30-2F97-5BD025F71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751F11-DF31-5043-B699-17A124DD6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742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B3A9342-E3D4-4EC5-BD2E-20DED6449F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AB9A6-C9E4-6269-E22C-24DEF3F45B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654D3F-7DDE-6DD0-8C40-7297A4BDFE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5AB5A3-22CC-4AD4-A7F1-19689DA19F67}" type="datetimeFigureOut">
              <a:rPr lang="en-US" smtClean="0"/>
              <a:t>9/22/2024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05AC24-2EC6-B6DB-C4BB-B5B050AF1CB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833071-7017-B8E8-5837-D0882F09F4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4E3B5C-774A-45A0-8D4B-3308BF0D46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9170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EBE37-CA63-2D4C-3CF9-5B6D9922C0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SHA Implementation	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B32416-22B3-A720-3B3E-63A0435099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Liam Kelly </a:t>
            </a:r>
          </a:p>
          <a:p>
            <a:r>
              <a:rPr lang="en-US" dirty="0"/>
              <a:t>ITIS 6240</a:t>
            </a:r>
          </a:p>
          <a:p>
            <a:r>
              <a:rPr lang="en-US" dirty="0"/>
              <a:t>Assignment 2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093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16AA9-C160-3F92-E753-F60BC6C71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Edited Code: sha1_process()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AB9B5C-76FD-84B7-9CCA-2DD570E139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0067" y="3138091"/>
            <a:ext cx="7023754" cy="320494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60F9CA-38A2-6F40-4301-1F0E1BC8D3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72366" y="1609471"/>
            <a:ext cx="3982006" cy="363905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18BFCD8-3E9F-B84E-1FCC-5AEDE4E3EE39}"/>
              </a:ext>
            </a:extLst>
          </p:cNvPr>
          <p:cNvSpPr txBox="1"/>
          <p:nvPr/>
        </p:nvSpPr>
        <p:spPr>
          <a:xfrm>
            <a:off x="969818" y="1542473"/>
            <a:ext cx="6299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 this function I broke apart two of the for-loops to avoid looping. Each loop became its own line and any arithmetic being calculated to get an index was precalculated and hardcoded.</a:t>
            </a:r>
          </a:p>
        </p:txBody>
      </p:sp>
    </p:spTree>
    <p:extLst>
      <p:ext uri="{BB962C8B-B14F-4D97-AF65-F5344CB8AC3E}">
        <p14:creationId xmlns:p14="http://schemas.microsoft.com/office/powerpoint/2010/main" val="1514440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3792D-2B9C-494B-4EDD-1B478CBDC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Edited Code: sha256_process()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AE2BB91-F52B-E7B3-5E35-373E3760FF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31977"/>
            <a:ext cx="5208538" cy="2288678"/>
          </a:xfr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A1D13BE-6052-55A4-A368-9592CB6DCD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6677" y="3858267"/>
            <a:ext cx="3711584" cy="249635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94A2C73-F27C-CCE6-6848-F5EBF5138012}"/>
              </a:ext>
            </a:extLst>
          </p:cNvPr>
          <p:cNvSpPr txBox="1"/>
          <p:nvPr/>
        </p:nvSpPr>
        <p:spPr>
          <a:xfrm>
            <a:off x="7077363" y="2761672"/>
            <a:ext cx="427643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Similar to the previous function, this for-loop can be replaced in the exact same way to avoid looping. The second for-loop removed was also similar to the previous function. All indexes were precalculated to avoid overhead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47237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60D04-2EC2-3FF5-8DC7-E69C5CBF39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SHA 512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CAF036-B07E-6348-CF68-117DA8E270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SHA 512 was not functioning on my machine, so I could not improve its implementation</a:t>
            </a:r>
          </a:p>
        </p:txBody>
      </p:sp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3E35FE44-4543-ABB1-1EB2-FAE05F3F3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2553" y="2947918"/>
            <a:ext cx="4230692" cy="9621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3D52E8BE-A867-C538-F51A-5C78B3D5F94D}"/>
              </a:ext>
            </a:extLst>
          </p:cNvPr>
          <p:cNvSpPr/>
          <p:nvPr/>
        </p:nvSpPr>
        <p:spPr>
          <a:xfrm>
            <a:off x="2082553" y="3364990"/>
            <a:ext cx="1511040" cy="27432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FF0000"/>
                </a:solidFill>
              </a:ln>
              <a:noFill/>
            </a:endParaRPr>
          </a:p>
        </p:txBody>
      </p:sp>
    </p:spTree>
    <p:extLst>
      <p:ext uri="{BB962C8B-B14F-4D97-AF65-F5344CB8AC3E}">
        <p14:creationId xmlns:p14="http://schemas.microsoft.com/office/powerpoint/2010/main" val="724526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8F6B90-225A-CBFB-EFB3-492EEBD2B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Speed Comparisons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FB68BAF-FECA-97F5-91CF-2114768F1D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86441" y="2944367"/>
            <a:ext cx="4230692" cy="962163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D06BD78-3077-54C7-815C-A501FF7DBD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868" y="2947918"/>
            <a:ext cx="4336914" cy="9621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AAB88FBB-FBCF-9605-3EF7-19256210D7B5}"/>
              </a:ext>
            </a:extLst>
          </p:cNvPr>
          <p:cNvSpPr txBox="1"/>
          <p:nvPr/>
        </p:nvSpPr>
        <p:spPr>
          <a:xfrm>
            <a:off x="1708514" y="2575035"/>
            <a:ext cx="31865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Original Code (</a:t>
            </a:r>
            <a:r>
              <a:rPr lang="en-US" b="1" dirty="0" err="1"/>
              <a:t>shaO.c</a:t>
            </a:r>
            <a:r>
              <a:rPr lang="en-US" b="1" dirty="0"/>
              <a:t>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E35E698-515F-6633-697E-ADAA4DBA30DE}"/>
              </a:ext>
            </a:extLst>
          </p:cNvPr>
          <p:cNvSpPr txBox="1"/>
          <p:nvPr/>
        </p:nvSpPr>
        <p:spPr>
          <a:xfrm>
            <a:off x="7900909" y="2298036"/>
            <a:ext cx="20848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My Code (</a:t>
            </a:r>
            <a:r>
              <a:rPr lang="en-US" b="1" dirty="0" err="1"/>
              <a:t>ShaO</a:t>
            </a:r>
            <a:r>
              <a:rPr lang="en-US" b="1" dirty="0"/>
              <a:t> – Liam </a:t>
            </a:r>
            <a:r>
              <a:rPr lang="en-US" b="1" dirty="0" err="1"/>
              <a:t>Kelly.c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400113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</TotalTime>
  <Words>132</Words>
  <Application>Microsoft Office PowerPoint</Application>
  <PresentationFormat>Widescreen</PresentationFormat>
  <Paragraphs>13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SHA Implementation </vt:lpstr>
      <vt:lpstr>Edited Code: sha1_process()</vt:lpstr>
      <vt:lpstr>Edited Code: sha256_process()</vt:lpstr>
      <vt:lpstr>SHA 512</vt:lpstr>
      <vt:lpstr>Speed Comparisons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Liam Kelly</dc:creator>
  <cp:lastModifiedBy>Liam Kelly</cp:lastModifiedBy>
  <cp:revision>2</cp:revision>
  <dcterms:created xsi:type="dcterms:W3CDTF">2024-09-22T20:26:14Z</dcterms:created>
  <dcterms:modified xsi:type="dcterms:W3CDTF">2024-09-22T21:02:38Z</dcterms:modified>
</cp:coreProperties>
</file>