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Inter"/>
      <p:regular r:id="rId26"/>
      <p:bold r:id="rId27"/>
      <p:italic r:id="rId28"/>
      <p:boldItalic r:id="rId29"/>
    </p:embeddedFont>
    <p:embeddedFont>
      <p:font typeface="Average"/>
      <p:regular r:id="rId30"/>
    </p:embeddedFont>
    <p:embeddedFont>
      <p:font typeface="Oswald"/>
      <p:regular r:id="rId31"/>
      <p:bold r:id="rId32"/>
    </p:embeddedFont>
    <p:embeddedFont>
      <p:font typeface="Roboto Mono"/>
      <p:regular r:id="rId33"/>
      <p:bold r:id="rId34"/>
      <p:italic r:id="rId35"/>
      <p:boldItalic r:id="rId36"/>
    </p:embeddedFont>
    <p:embeddedFont>
      <p:font typeface="Inter Medium"/>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InterMedium-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Inter-regular.fntdata"/><Relationship Id="rId25" Type="http://schemas.openxmlformats.org/officeDocument/2006/relationships/slide" Target="slides/slide20.xml"/><Relationship Id="rId28" Type="http://schemas.openxmlformats.org/officeDocument/2006/relationships/font" Target="fonts/Inter-italic.fntdata"/><Relationship Id="rId27" Type="http://schemas.openxmlformats.org/officeDocument/2006/relationships/font" Target="fonts/Inter-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Inter-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swald-regular.fntdata"/><Relationship Id="rId30" Type="http://schemas.openxmlformats.org/officeDocument/2006/relationships/font" Target="fonts/Average-regular.fntdata"/><Relationship Id="rId11" Type="http://schemas.openxmlformats.org/officeDocument/2006/relationships/slide" Target="slides/slide6.xml"/><Relationship Id="rId33" Type="http://schemas.openxmlformats.org/officeDocument/2006/relationships/font" Target="fonts/RobotoMono-regular.fntdata"/><Relationship Id="rId10" Type="http://schemas.openxmlformats.org/officeDocument/2006/relationships/slide" Target="slides/slide5.xml"/><Relationship Id="rId32" Type="http://schemas.openxmlformats.org/officeDocument/2006/relationships/font" Target="fonts/Oswald-bold.fntdata"/><Relationship Id="rId13" Type="http://schemas.openxmlformats.org/officeDocument/2006/relationships/slide" Target="slides/slide8.xml"/><Relationship Id="rId35" Type="http://schemas.openxmlformats.org/officeDocument/2006/relationships/font" Target="fonts/RobotoMono-italic.fntdata"/><Relationship Id="rId12" Type="http://schemas.openxmlformats.org/officeDocument/2006/relationships/slide" Target="slides/slide7.xml"/><Relationship Id="rId34" Type="http://schemas.openxmlformats.org/officeDocument/2006/relationships/font" Target="fonts/RobotoMono-bold.fntdata"/><Relationship Id="rId15" Type="http://schemas.openxmlformats.org/officeDocument/2006/relationships/slide" Target="slides/slide10.xml"/><Relationship Id="rId37" Type="http://schemas.openxmlformats.org/officeDocument/2006/relationships/font" Target="fonts/InterMedium-regular.fntdata"/><Relationship Id="rId14" Type="http://schemas.openxmlformats.org/officeDocument/2006/relationships/slide" Target="slides/slide9.xml"/><Relationship Id="rId36" Type="http://schemas.openxmlformats.org/officeDocument/2006/relationships/font" Target="fonts/RobotoMono-boldItalic.fntdata"/><Relationship Id="rId17" Type="http://schemas.openxmlformats.org/officeDocument/2006/relationships/slide" Target="slides/slide12.xml"/><Relationship Id="rId39" Type="http://schemas.openxmlformats.org/officeDocument/2006/relationships/font" Target="fonts/InterMedium-italic.fntdata"/><Relationship Id="rId16" Type="http://schemas.openxmlformats.org/officeDocument/2006/relationships/slide" Target="slides/slide11.xml"/><Relationship Id="rId38" Type="http://schemas.openxmlformats.org/officeDocument/2006/relationships/font" Target="fonts/InterMedium-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4fd66c066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4fd66c066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4f98295fa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4f98295fa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4e8c565fc1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4e8c565fc1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4e8c565fc1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4e8c565fc1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4e5aaf0e6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4e5aaf0e6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4e5aaf0e6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4e5aaf0e6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4f9586d183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34f9586d18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4f9586d18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34f9586d18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4e55ad2a2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34e55ad2a2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34e55ad2a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34e55ad2a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4e5ec04ca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4e5ec04ca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In a backdoor attack, an adversary poisons a small portion of the training data by injecting a specific </a:t>
            </a:r>
            <a:r>
              <a:rPr b="1" lang="en">
                <a:solidFill>
                  <a:schemeClr val="dk1"/>
                </a:solidFill>
              </a:rPr>
              <a:t>trigger</a:t>
            </a:r>
            <a:r>
              <a:rPr lang="en">
                <a:solidFill>
                  <a:schemeClr val="dk1"/>
                </a:solidFill>
              </a:rPr>
              <a:t>—like a pattern, patch, or pixel—and labeling it incorrectly on purpose. The model learns this pattern as a hidden shortcut. So during normal use, it performs as expected, but when it sees the trigger, it suddenly misclassifies the input in a way the attacker wants.”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34fd66c066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34fd66c066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4e55ad2a2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4e55ad2a2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4f98295fab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4f98295fab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4fb3bc0f6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4fb3bc0f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SzPts val="1100"/>
              <a:buChar char="-"/>
            </a:pPr>
            <a:r>
              <a:rPr lang="en"/>
              <a:t>This slide introduces the outlier detection method used in the paper. The idea is to catch poisoned or anomalous data by analyzing how the model internally represents each input—specifically the final hidden layer activations.</a:t>
            </a:r>
            <a:endParaRPr/>
          </a:p>
          <a:p>
            <a:pPr indent="-298450" lvl="0" marL="457200" rtl="0" algn="l">
              <a:lnSpc>
                <a:spcPct val="115000"/>
              </a:lnSpc>
              <a:spcBef>
                <a:spcPts val="0"/>
              </a:spcBef>
              <a:spcAft>
                <a:spcPts val="0"/>
              </a:spcAft>
              <a:buSzPts val="1100"/>
              <a:buChar char="-"/>
            </a:pPr>
            <a:r>
              <a:rPr lang="en"/>
              <a:t>Since we don’t assume we know which data is bad, we use unsupervised techniques like PCA to reduce dimensions, and clustering to find unusual patterns. Clusters that look suspicious can then be reviewed or corrected manually before the model is finalized. This is especially useful in situations where data labels aren’t trusted or privacy limits what we can access."</a:t>
            </a:r>
            <a:endParaRPr/>
          </a:p>
          <a:p>
            <a:pPr indent="0" lvl="0" marL="457200" rtl="0" algn="l">
              <a:spcBef>
                <a:spcPts val="12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4e55ad2a20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4e55ad2a20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4e8c565fc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4e8c565fc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4e8c565fc1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4e8c565fc1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4f98295fa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4f98295fa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TITLE_AND_BODY_1">
    <p:bg>
      <p:bgPr>
        <a:solidFill>
          <a:schemeClr val="dk1"/>
        </a:solidFill>
      </p:bgPr>
    </p:bg>
    <p:spTree>
      <p:nvGrpSpPr>
        <p:cNvPr id="55" name="Shape 55"/>
        <p:cNvGrpSpPr/>
        <p:nvPr/>
      </p:nvGrpSpPr>
      <p:grpSpPr>
        <a:xfrm>
          <a:off x="0" y="0"/>
          <a:ext cx="0" cy="0"/>
          <a:chOff x="0" y="0"/>
          <a:chExt cx="0" cy="0"/>
        </a:xfrm>
      </p:grpSpPr>
      <p:sp>
        <p:nvSpPr>
          <p:cNvPr id="56" name="Google Shape;56;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7" name="Google Shape;57;p13"/>
          <p:cNvSpPr txBox="1"/>
          <p:nvPr>
            <p:ph type="title"/>
          </p:nvPr>
        </p:nvSpPr>
        <p:spPr>
          <a:xfrm>
            <a:off x="226525" y="2581610"/>
            <a:ext cx="8691000" cy="23748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Clr>
                <a:schemeClr val="lt1"/>
              </a:buClr>
              <a:buSzPts val="7300"/>
              <a:buNone/>
              <a:defRPr sz="7300">
                <a:solidFill>
                  <a:schemeClr val="lt1"/>
                </a:solidFill>
              </a:defRPr>
            </a:lvl1pPr>
            <a:lvl2pPr lvl="1">
              <a:lnSpc>
                <a:spcPct val="80000"/>
              </a:lnSpc>
              <a:spcBef>
                <a:spcPts val="0"/>
              </a:spcBef>
              <a:spcAft>
                <a:spcPts val="0"/>
              </a:spcAft>
              <a:buSzPts val="3000"/>
              <a:buNone/>
              <a:defRPr/>
            </a:lvl2pPr>
            <a:lvl3pPr lvl="2">
              <a:lnSpc>
                <a:spcPct val="80000"/>
              </a:lnSpc>
              <a:spcBef>
                <a:spcPts val="0"/>
              </a:spcBef>
              <a:spcAft>
                <a:spcPts val="0"/>
              </a:spcAft>
              <a:buSzPts val="3000"/>
              <a:buNone/>
              <a:defRPr/>
            </a:lvl3pPr>
            <a:lvl4pPr lvl="3">
              <a:lnSpc>
                <a:spcPct val="80000"/>
              </a:lnSpc>
              <a:spcBef>
                <a:spcPts val="0"/>
              </a:spcBef>
              <a:spcAft>
                <a:spcPts val="0"/>
              </a:spcAft>
              <a:buSzPts val="3000"/>
              <a:buNone/>
              <a:defRPr/>
            </a:lvl4pPr>
            <a:lvl5pPr lvl="4">
              <a:lnSpc>
                <a:spcPct val="80000"/>
              </a:lnSpc>
              <a:spcBef>
                <a:spcPts val="0"/>
              </a:spcBef>
              <a:spcAft>
                <a:spcPts val="0"/>
              </a:spcAft>
              <a:buSzPts val="3000"/>
              <a:buNone/>
              <a:defRPr/>
            </a:lvl5pPr>
            <a:lvl6pPr lvl="5">
              <a:lnSpc>
                <a:spcPct val="80000"/>
              </a:lnSpc>
              <a:spcBef>
                <a:spcPts val="0"/>
              </a:spcBef>
              <a:spcAft>
                <a:spcPts val="0"/>
              </a:spcAft>
              <a:buSzPts val="3000"/>
              <a:buNone/>
              <a:defRPr/>
            </a:lvl6pPr>
            <a:lvl7pPr lvl="6">
              <a:lnSpc>
                <a:spcPct val="80000"/>
              </a:lnSpc>
              <a:spcBef>
                <a:spcPts val="0"/>
              </a:spcBef>
              <a:spcAft>
                <a:spcPts val="0"/>
              </a:spcAft>
              <a:buSzPts val="3000"/>
              <a:buNone/>
              <a:defRPr/>
            </a:lvl7pPr>
            <a:lvl8pPr lvl="7">
              <a:lnSpc>
                <a:spcPct val="80000"/>
              </a:lnSpc>
              <a:spcBef>
                <a:spcPts val="0"/>
              </a:spcBef>
              <a:spcAft>
                <a:spcPts val="0"/>
              </a:spcAft>
              <a:buSzPts val="3000"/>
              <a:buNone/>
              <a:defRPr/>
            </a:lvl8pPr>
            <a:lvl9pPr lvl="8">
              <a:lnSpc>
                <a:spcPct val="80000"/>
              </a:lnSpc>
              <a:spcBef>
                <a:spcPts val="0"/>
              </a:spcBef>
              <a:spcAft>
                <a:spcPts val="0"/>
              </a:spcAft>
              <a:buSzPts val="30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with details">
  <p:cSld name="BIG_NUMBER_1">
    <p:bg>
      <p:bgPr>
        <a:solidFill>
          <a:schemeClr val="lt1"/>
        </a:solidFill>
      </p:bgPr>
    </p:bg>
    <p:spTree>
      <p:nvGrpSpPr>
        <p:cNvPr id="58" name="Shape 58"/>
        <p:cNvGrpSpPr/>
        <p:nvPr/>
      </p:nvGrpSpPr>
      <p:grpSpPr>
        <a:xfrm>
          <a:off x="0" y="0"/>
          <a:ext cx="0" cy="0"/>
          <a:chOff x="0" y="0"/>
          <a:chExt cx="0" cy="0"/>
        </a:xfrm>
      </p:grpSpPr>
      <p:sp>
        <p:nvSpPr>
          <p:cNvPr id="59" name="Google Shape;59;p14"/>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60" name="Google Shape;60;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1" name="Google Shape;61;p14"/>
          <p:cNvSpPr txBox="1"/>
          <p:nvPr>
            <p:ph type="title"/>
          </p:nvPr>
        </p:nvSpPr>
        <p:spPr>
          <a:xfrm>
            <a:off x="226525" y="164380"/>
            <a:ext cx="1647300" cy="238200"/>
          </a:xfrm>
          <a:prstGeom prst="rect">
            <a:avLst/>
          </a:prstGeom>
        </p:spPr>
        <p:txBody>
          <a:bodyPr anchorCtr="0" anchor="ctr" bIns="91425" lIns="91425" spcFirstLastPara="1" rIns="91425" wrap="square" tIns="91425">
            <a:noAutofit/>
          </a:bodyPr>
          <a:lstStyle>
            <a:lvl1pPr lvl="0">
              <a:spcBef>
                <a:spcPts val="0"/>
              </a:spcBef>
              <a:spcAft>
                <a:spcPts val="0"/>
              </a:spcAft>
              <a:buSzPts val="600"/>
              <a:buNone/>
              <a:defRPr b="0" sz="6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62" name="Google Shape;62;p14"/>
          <p:cNvSpPr txBox="1"/>
          <p:nvPr>
            <p:ph idx="2" type="title"/>
          </p:nvPr>
        </p:nvSpPr>
        <p:spPr>
          <a:xfrm>
            <a:off x="7234267" y="164380"/>
            <a:ext cx="1647300" cy="2382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1"/>
              </a:buClr>
              <a:buSzPts val="600"/>
              <a:buNone/>
              <a:defRPr b="0" sz="600">
                <a:solidFill>
                  <a:schemeClr val="lt1"/>
                </a:solidFill>
              </a:defRPr>
            </a:lvl1pPr>
            <a:lvl2pPr lvl="1" algn="r">
              <a:spcBef>
                <a:spcPts val="0"/>
              </a:spcBef>
              <a:spcAft>
                <a:spcPts val="0"/>
              </a:spcAft>
              <a:buClr>
                <a:schemeClr val="lt1"/>
              </a:buClr>
              <a:buSzPts val="3000"/>
              <a:buNone/>
              <a:defRPr>
                <a:solidFill>
                  <a:schemeClr val="lt1"/>
                </a:solidFill>
              </a:defRPr>
            </a:lvl2pPr>
            <a:lvl3pPr lvl="2" algn="r">
              <a:spcBef>
                <a:spcPts val="0"/>
              </a:spcBef>
              <a:spcAft>
                <a:spcPts val="0"/>
              </a:spcAft>
              <a:buClr>
                <a:schemeClr val="lt1"/>
              </a:buClr>
              <a:buSzPts val="3000"/>
              <a:buNone/>
              <a:defRPr>
                <a:solidFill>
                  <a:schemeClr val="lt1"/>
                </a:solidFill>
              </a:defRPr>
            </a:lvl3pPr>
            <a:lvl4pPr lvl="3" algn="r">
              <a:spcBef>
                <a:spcPts val="0"/>
              </a:spcBef>
              <a:spcAft>
                <a:spcPts val="0"/>
              </a:spcAft>
              <a:buClr>
                <a:schemeClr val="lt1"/>
              </a:buClr>
              <a:buSzPts val="3000"/>
              <a:buNone/>
              <a:defRPr>
                <a:solidFill>
                  <a:schemeClr val="lt1"/>
                </a:solidFill>
              </a:defRPr>
            </a:lvl4pPr>
            <a:lvl5pPr lvl="4" algn="r">
              <a:spcBef>
                <a:spcPts val="0"/>
              </a:spcBef>
              <a:spcAft>
                <a:spcPts val="0"/>
              </a:spcAft>
              <a:buClr>
                <a:schemeClr val="lt1"/>
              </a:buClr>
              <a:buSzPts val="3000"/>
              <a:buNone/>
              <a:defRPr>
                <a:solidFill>
                  <a:schemeClr val="lt1"/>
                </a:solidFill>
              </a:defRPr>
            </a:lvl5pPr>
            <a:lvl6pPr lvl="5" algn="r">
              <a:spcBef>
                <a:spcPts val="0"/>
              </a:spcBef>
              <a:spcAft>
                <a:spcPts val="0"/>
              </a:spcAft>
              <a:buClr>
                <a:schemeClr val="lt1"/>
              </a:buClr>
              <a:buSzPts val="3000"/>
              <a:buNone/>
              <a:defRPr>
                <a:solidFill>
                  <a:schemeClr val="lt1"/>
                </a:solidFill>
              </a:defRPr>
            </a:lvl6pPr>
            <a:lvl7pPr lvl="6" algn="r">
              <a:spcBef>
                <a:spcPts val="0"/>
              </a:spcBef>
              <a:spcAft>
                <a:spcPts val="0"/>
              </a:spcAft>
              <a:buClr>
                <a:schemeClr val="lt1"/>
              </a:buClr>
              <a:buSzPts val="3000"/>
              <a:buNone/>
              <a:defRPr>
                <a:solidFill>
                  <a:schemeClr val="lt1"/>
                </a:solidFill>
              </a:defRPr>
            </a:lvl7pPr>
            <a:lvl8pPr lvl="7" algn="r">
              <a:spcBef>
                <a:spcPts val="0"/>
              </a:spcBef>
              <a:spcAft>
                <a:spcPts val="0"/>
              </a:spcAft>
              <a:buClr>
                <a:schemeClr val="lt1"/>
              </a:buClr>
              <a:buSzPts val="3000"/>
              <a:buNone/>
              <a:defRPr>
                <a:solidFill>
                  <a:schemeClr val="lt1"/>
                </a:solidFill>
              </a:defRPr>
            </a:lvl8pPr>
            <a:lvl9pPr lvl="8" algn="r">
              <a:spcBef>
                <a:spcPts val="0"/>
              </a:spcBef>
              <a:spcAft>
                <a:spcPts val="0"/>
              </a:spcAft>
              <a:buClr>
                <a:schemeClr val="lt1"/>
              </a:buClr>
              <a:buSzPts val="3000"/>
              <a:buNone/>
              <a:defRPr>
                <a:solidFill>
                  <a:schemeClr val="lt1"/>
                </a:solidFill>
              </a:defRPr>
            </a:lvl9pPr>
          </a:lstStyle>
          <a:p/>
        </p:txBody>
      </p:sp>
      <p:sp>
        <p:nvSpPr>
          <p:cNvPr id="63" name="Google Shape;63;p14"/>
          <p:cNvSpPr txBox="1"/>
          <p:nvPr>
            <p:ph idx="3" type="title"/>
          </p:nvPr>
        </p:nvSpPr>
        <p:spPr>
          <a:xfrm>
            <a:off x="4801800" y="1644025"/>
            <a:ext cx="4108500" cy="4449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Clr>
                <a:schemeClr val="lt1"/>
              </a:buClr>
              <a:buSzPts val="2000"/>
              <a:buNone/>
              <a:defRPr sz="2000">
                <a:solidFill>
                  <a:schemeClr val="lt1"/>
                </a:solidFill>
              </a:defRPr>
            </a:lvl1pPr>
            <a:lvl2pPr lvl="1" algn="ctr">
              <a:lnSpc>
                <a:spcPct val="80000"/>
              </a:lnSpc>
              <a:spcBef>
                <a:spcPts val="0"/>
              </a:spcBef>
              <a:spcAft>
                <a:spcPts val="0"/>
              </a:spcAft>
              <a:buClr>
                <a:schemeClr val="lt1"/>
              </a:buClr>
              <a:buSzPts val="2000"/>
              <a:buNone/>
              <a:defRPr sz="2000">
                <a:solidFill>
                  <a:schemeClr val="lt1"/>
                </a:solidFill>
              </a:defRPr>
            </a:lvl2pPr>
            <a:lvl3pPr lvl="2" algn="ctr">
              <a:lnSpc>
                <a:spcPct val="80000"/>
              </a:lnSpc>
              <a:spcBef>
                <a:spcPts val="0"/>
              </a:spcBef>
              <a:spcAft>
                <a:spcPts val="0"/>
              </a:spcAft>
              <a:buClr>
                <a:schemeClr val="lt1"/>
              </a:buClr>
              <a:buSzPts val="2000"/>
              <a:buNone/>
              <a:defRPr sz="2000">
                <a:solidFill>
                  <a:schemeClr val="lt1"/>
                </a:solidFill>
              </a:defRPr>
            </a:lvl3pPr>
            <a:lvl4pPr lvl="3" algn="ctr">
              <a:lnSpc>
                <a:spcPct val="80000"/>
              </a:lnSpc>
              <a:spcBef>
                <a:spcPts val="0"/>
              </a:spcBef>
              <a:spcAft>
                <a:spcPts val="0"/>
              </a:spcAft>
              <a:buClr>
                <a:schemeClr val="lt1"/>
              </a:buClr>
              <a:buSzPts val="2000"/>
              <a:buNone/>
              <a:defRPr sz="2000">
                <a:solidFill>
                  <a:schemeClr val="lt1"/>
                </a:solidFill>
              </a:defRPr>
            </a:lvl4pPr>
            <a:lvl5pPr lvl="4" algn="ctr">
              <a:lnSpc>
                <a:spcPct val="80000"/>
              </a:lnSpc>
              <a:spcBef>
                <a:spcPts val="0"/>
              </a:spcBef>
              <a:spcAft>
                <a:spcPts val="0"/>
              </a:spcAft>
              <a:buClr>
                <a:schemeClr val="lt1"/>
              </a:buClr>
              <a:buSzPts val="2000"/>
              <a:buNone/>
              <a:defRPr sz="2000">
                <a:solidFill>
                  <a:schemeClr val="lt1"/>
                </a:solidFill>
              </a:defRPr>
            </a:lvl5pPr>
            <a:lvl6pPr lvl="5" algn="ctr">
              <a:lnSpc>
                <a:spcPct val="80000"/>
              </a:lnSpc>
              <a:spcBef>
                <a:spcPts val="0"/>
              </a:spcBef>
              <a:spcAft>
                <a:spcPts val="0"/>
              </a:spcAft>
              <a:buClr>
                <a:schemeClr val="lt1"/>
              </a:buClr>
              <a:buSzPts val="2000"/>
              <a:buNone/>
              <a:defRPr sz="2000">
                <a:solidFill>
                  <a:schemeClr val="lt1"/>
                </a:solidFill>
              </a:defRPr>
            </a:lvl6pPr>
            <a:lvl7pPr lvl="6" algn="ctr">
              <a:lnSpc>
                <a:spcPct val="80000"/>
              </a:lnSpc>
              <a:spcBef>
                <a:spcPts val="0"/>
              </a:spcBef>
              <a:spcAft>
                <a:spcPts val="0"/>
              </a:spcAft>
              <a:buClr>
                <a:schemeClr val="lt1"/>
              </a:buClr>
              <a:buSzPts val="2000"/>
              <a:buNone/>
              <a:defRPr sz="2000">
                <a:solidFill>
                  <a:schemeClr val="lt1"/>
                </a:solidFill>
              </a:defRPr>
            </a:lvl7pPr>
            <a:lvl8pPr lvl="7" algn="ctr">
              <a:lnSpc>
                <a:spcPct val="80000"/>
              </a:lnSpc>
              <a:spcBef>
                <a:spcPts val="0"/>
              </a:spcBef>
              <a:spcAft>
                <a:spcPts val="0"/>
              </a:spcAft>
              <a:buClr>
                <a:schemeClr val="lt1"/>
              </a:buClr>
              <a:buSzPts val="2000"/>
              <a:buNone/>
              <a:defRPr sz="2000">
                <a:solidFill>
                  <a:schemeClr val="lt1"/>
                </a:solidFill>
              </a:defRPr>
            </a:lvl8pPr>
            <a:lvl9pPr lvl="8" algn="ctr">
              <a:lnSpc>
                <a:spcPct val="80000"/>
              </a:lnSpc>
              <a:spcBef>
                <a:spcPts val="0"/>
              </a:spcBef>
              <a:spcAft>
                <a:spcPts val="0"/>
              </a:spcAft>
              <a:buClr>
                <a:schemeClr val="lt1"/>
              </a:buClr>
              <a:buSzPts val="2000"/>
              <a:buNone/>
              <a:defRPr sz="2000">
                <a:solidFill>
                  <a:schemeClr val="lt1"/>
                </a:solidFill>
              </a:defRPr>
            </a:lvl9pPr>
          </a:lstStyle>
          <a:p/>
        </p:txBody>
      </p:sp>
      <p:sp>
        <p:nvSpPr>
          <p:cNvPr id="64" name="Google Shape;64;p14"/>
          <p:cNvSpPr txBox="1"/>
          <p:nvPr>
            <p:ph idx="1" type="body"/>
          </p:nvPr>
        </p:nvSpPr>
        <p:spPr>
          <a:xfrm>
            <a:off x="4805709" y="2069213"/>
            <a:ext cx="4108500" cy="1330200"/>
          </a:xfrm>
          <a:prstGeom prst="rect">
            <a:avLst/>
          </a:prstGeom>
        </p:spPr>
        <p:txBody>
          <a:bodyPr anchorCtr="0" anchor="ctr" bIns="91425" lIns="91425" spcFirstLastPara="1" rIns="91425" wrap="square" tIns="91425">
            <a:noAutofit/>
          </a:bodyPr>
          <a:lstStyle>
            <a:lvl1pPr indent="-330200" lvl="0" marL="457200" algn="ctr">
              <a:spcBef>
                <a:spcPts val="0"/>
              </a:spcBef>
              <a:spcAft>
                <a:spcPts val="0"/>
              </a:spcAft>
              <a:buClr>
                <a:schemeClr val="lt1"/>
              </a:buClr>
              <a:buSzPts val="1600"/>
              <a:buChar char="●"/>
              <a:defRPr sz="1600">
                <a:solidFill>
                  <a:schemeClr val="lt1"/>
                </a:solidFill>
              </a:defRPr>
            </a:lvl1pPr>
            <a:lvl2pPr indent="-330200" lvl="1" marL="914400" algn="ctr">
              <a:spcBef>
                <a:spcPts val="0"/>
              </a:spcBef>
              <a:spcAft>
                <a:spcPts val="0"/>
              </a:spcAft>
              <a:buClr>
                <a:schemeClr val="lt1"/>
              </a:buClr>
              <a:buSzPts val="1600"/>
              <a:buChar char="○"/>
              <a:defRPr sz="1600">
                <a:solidFill>
                  <a:schemeClr val="lt1"/>
                </a:solidFill>
              </a:defRPr>
            </a:lvl2pPr>
            <a:lvl3pPr indent="-330200" lvl="2" marL="1371600" algn="ctr">
              <a:spcBef>
                <a:spcPts val="0"/>
              </a:spcBef>
              <a:spcAft>
                <a:spcPts val="0"/>
              </a:spcAft>
              <a:buClr>
                <a:schemeClr val="lt1"/>
              </a:buClr>
              <a:buSzPts val="1600"/>
              <a:buChar char="■"/>
              <a:defRPr sz="1600">
                <a:solidFill>
                  <a:schemeClr val="lt1"/>
                </a:solidFill>
              </a:defRPr>
            </a:lvl3pPr>
            <a:lvl4pPr indent="-330200" lvl="3" marL="1828800" algn="ctr">
              <a:spcBef>
                <a:spcPts val="0"/>
              </a:spcBef>
              <a:spcAft>
                <a:spcPts val="0"/>
              </a:spcAft>
              <a:buClr>
                <a:schemeClr val="lt1"/>
              </a:buClr>
              <a:buSzPts val="1600"/>
              <a:buChar char="●"/>
              <a:defRPr sz="1600">
                <a:solidFill>
                  <a:schemeClr val="lt1"/>
                </a:solidFill>
              </a:defRPr>
            </a:lvl4pPr>
            <a:lvl5pPr indent="-330200" lvl="4" marL="2286000" algn="ctr">
              <a:spcBef>
                <a:spcPts val="0"/>
              </a:spcBef>
              <a:spcAft>
                <a:spcPts val="0"/>
              </a:spcAft>
              <a:buClr>
                <a:schemeClr val="lt1"/>
              </a:buClr>
              <a:buSzPts val="1600"/>
              <a:buChar char="○"/>
              <a:defRPr sz="1600">
                <a:solidFill>
                  <a:schemeClr val="lt1"/>
                </a:solidFill>
              </a:defRPr>
            </a:lvl5pPr>
            <a:lvl6pPr indent="-330200" lvl="5" marL="2743200" algn="ctr">
              <a:spcBef>
                <a:spcPts val="0"/>
              </a:spcBef>
              <a:spcAft>
                <a:spcPts val="0"/>
              </a:spcAft>
              <a:buClr>
                <a:schemeClr val="lt1"/>
              </a:buClr>
              <a:buSzPts val="1600"/>
              <a:buChar char="■"/>
              <a:defRPr sz="1600">
                <a:solidFill>
                  <a:schemeClr val="lt1"/>
                </a:solidFill>
              </a:defRPr>
            </a:lvl6pPr>
            <a:lvl7pPr indent="-330200" lvl="6" marL="3200400" algn="ctr">
              <a:spcBef>
                <a:spcPts val="0"/>
              </a:spcBef>
              <a:spcAft>
                <a:spcPts val="0"/>
              </a:spcAft>
              <a:buClr>
                <a:schemeClr val="lt1"/>
              </a:buClr>
              <a:buSzPts val="1600"/>
              <a:buChar char="●"/>
              <a:defRPr sz="1600">
                <a:solidFill>
                  <a:schemeClr val="lt1"/>
                </a:solidFill>
              </a:defRPr>
            </a:lvl7pPr>
            <a:lvl8pPr indent="-330200" lvl="7" marL="3657600" algn="ctr">
              <a:spcBef>
                <a:spcPts val="0"/>
              </a:spcBef>
              <a:spcAft>
                <a:spcPts val="0"/>
              </a:spcAft>
              <a:buClr>
                <a:schemeClr val="lt1"/>
              </a:buClr>
              <a:buSzPts val="1600"/>
              <a:buChar char="○"/>
              <a:defRPr sz="1600">
                <a:solidFill>
                  <a:schemeClr val="lt1"/>
                </a:solidFill>
              </a:defRPr>
            </a:lvl8pPr>
            <a:lvl9pPr indent="-330200" lvl="8" marL="4114800" algn="ctr">
              <a:spcBef>
                <a:spcPts val="0"/>
              </a:spcBef>
              <a:spcAft>
                <a:spcPts val="0"/>
              </a:spcAft>
              <a:buClr>
                <a:schemeClr val="lt1"/>
              </a:buClr>
              <a:buSzPts val="1600"/>
              <a:buChar char="■"/>
              <a:defRPr sz="1600">
                <a:solidFill>
                  <a:schemeClr val="lt1"/>
                </a:solidFill>
              </a:defRPr>
            </a:lvl9pPr>
          </a:lstStyle>
          <a:p/>
        </p:txBody>
      </p:sp>
      <p:sp>
        <p:nvSpPr>
          <p:cNvPr id="65" name="Google Shape;65;p14"/>
          <p:cNvSpPr txBox="1"/>
          <p:nvPr>
            <p:ph idx="4" type="title"/>
          </p:nvPr>
        </p:nvSpPr>
        <p:spPr>
          <a:xfrm>
            <a:off x="4801800" y="3379700"/>
            <a:ext cx="4108500" cy="4449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Clr>
                <a:schemeClr val="lt1"/>
              </a:buClr>
              <a:buSzPts val="1000"/>
              <a:buNone/>
              <a:defRPr sz="1000">
                <a:solidFill>
                  <a:schemeClr val="lt1"/>
                </a:solidFill>
              </a:defRPr>
            </a:lvl1pPr>
            <a:lvl2pPr lvl="1" algn="ctr">
              <a:lnSpc>
                <a:spcPct val="80000"/>
              </a:lnSpc>
              <a:spcBef>
                <a:spcPts val="0"/>
              </a:spcBef>
              <a:spcAft>
                <a:spcPts val="0"/>
              </a:spcAft>
              <a:buClr>
                <a:schemeClr val="lt1"/>
              </a:buClr>
              <a:buSzPts val="1000"/>
              <a:buNone/>
              <a:defRPr sz="1000">
                <a:solidFill>
                  <a:schemeClr val="lt1"/>
                </a:solidFill>
              </a:defRPr>
            </a:lvl2pPr>
            <a:lvl3pPr lvl="2" algn="ctr">
              <a:lnSpc>
                <a:spcPct val="80000"/>
              </a:lnSpc>
              <a:spcBef>
                <a:spcPts val="0"/>
              </a:spcBef>
              <a:spcAft>
                <a:spcPts val="0"/>
              </a:spcAft>
              <a:buClr>
                <a:schemeClr val="lt1"/>
              </a:buClr>
              <a:buSzPts val="1000"/>
              <a:buNone/>
              <a:defRPr sz="1000">
                <a:solidFill>
                  <a:schemeClr val="lt1"/>
                </a:solidFill>
              </a:defRPr>
            </a:lvl3pPr>
            <a:lvl4pPr lvl="3" algn="ctr">
              <a:lnSpc>
                <a:spcPct val="80000"/>
              </a:lnSpc>
              <a:spcBef>
                <a:spcPts val="0"/>
              </a:spcBef>
              <a:spcAft>
                <a:spcPts val="0"/>
              </a:spcAft>
              <a:buClr>
                <a:schemeClr val="lt1"/>
              </a:buClr>
              <a:buSzPts val="1000"/>
              <a:buNone/>
              <a:defRPr sz="1000">
                <a:solidFill>
                  <a:schemeClr val="lt1"/>
                </a:solidFill>
              </a:defRPr>
            </a:lvl4pPr>
            <a:lvl5pPr lvl="4" algn="ctr">
              <a:lnSpc>
                <a:spcPct val="80000"/>
              </a:lnSpc>
              <a:spcBef>
                <a:spcPts val="0"/>
              </a:spcBef>
              <a:spcAft>
                <a:spcPts val="0"/>
              </a:spcAft>
              <a:buClr>
                <a:schemeClr val="lt1"/>
              </a:buClr>
              <a:buSzPts val="1000"/>
              <a:buNone/>
              <a:defRPr sz="1000">
                <a:solidFill>
                  <a:schemeClr val="lt1"/>
                </a:solidFill>
              </a:defRPr>
            </a:lvl5pPr>
            <a:lvl6pPr lvl="5" algn="ctr">
              <a:lnSpc>
                <a:spcPct val="80000"/>
              </a:lnSpc>
              <a:spcBef>
                <a:spcPts val="0"/>
              </a:spcBef>
              <a:spcAft>
                <a:spcPts val="0"/>
              </a:spcAft>
              <a:buClr>
                <a:schemeClr val="lt1"/>
              </a:buClr>
              <a:buSzPts val="1000"/>
              <a:buNone/>
              <a:defRPr sz="1000">
                <a:solidFill>
                  <a:schemeClr val="lt1"/>
                </a:solidFill>
              </a:defRPr>
            </a:lvl6pPr>
            <a:lvl7pPr lvl="6" algn="ctr">
              <a:lnSpc>
                <a:spcPct val="80000"/>
              </a:lnSpc>
              <a:spcBef>
                <a:spcPts val="0"/>
              </a:spcBef>
              <a:spcAft>
                <a:spcPts val="0"/>
              </a:spcAft>
              <a:buClr>
                <a:schemeClr val="lt1"/>
              </a:buClr>
              <a:buSzPts val="1000"/>
              <a:buNone/>
              <a:defRPr sz="1000">
                <a:solidFill>
                  <a:schemeClr val="lt1"/>
                </a:solidFill>
              </a:defRPr>
            </a:lvl7pPr>
            <a:lvl8pPr lvl="7" algn="ctr">
              <a:lnSpc>
                <a:spcPct val="80000"/>
              </a:lnSpc>
              <a:spcBef>
                <a:spcPts val="0"/>
              </a:spcBef>
              <a:spcAft>
                <a:spcPts val="0"/>
              </a:spcAft>
              <a:buClr>
                <a:schemeClr val="lt1"/>
              </a:buClr>
              <a:buSzPts val="1000"/>
              <a:buNone/>
              <a:defRPr sz="1000">
                <a:solidFill>
                  <a:schemeClr val="lt1"/>
                </a:solidFill>
              </a:defRPr>
            </a:lvl8pPr>
            <a:lvl9pPr lvl="8" algn="ctr">
              <a:lnSpc>
                <a:spcPct val="80000"/>
              </a:lnSpc>
              <a:spcBef>
                <a:spcPts val="0"/>
              </a:spcBef>
              <a:spcAft>
                <a:spcPts val="0"/>
              </a:spcAft>
              <a:buClr>
                <a:schemeClr val="lt1"/>
              </a:buClr>
              <a:buSzPts val="1000"/>
              <a:buNone/>
              <a:defRPr sz="1000">
                <a:solidFill>
                  <a:schemeClr val="lt1"/>
                </a:solidFill>
              </a:defRPr>
            </a:lvl9pPr>
          </a:lstStyle>
          <a:p/>
        </p:txBody>
      </p:sp>
      <p:sp>
        <p:nvSpPr>
          <p:cNvPr id="66" name="Google Shape;66;p14"/>
          <p:cNvSpPr txBox="1"/>
          <p:nvPr>
            <p:ph idx="5" type="title"/>
          </p:nvPr>
        </p:nvSpPr>
        <p:spPr>
          <a:xfrm>
            <a:off x="229800" y="1644025"/>
            <a:ext cx="4108500" cy="4449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2000"/>
              <a:buNone/>
              <a:defRPr sz="2000"/>
            </a:lvl1pPr>
            <a:lvl2pPr lvl="1" algn="ctr">
              <a:lnSpc>
                <a:spcPct val="80000"/>
              </a:lnSpc>
              <a:spcBef>
                <a:spcPts val="0"/>
              </a:spcBef>
              <a:spcAft>
                <a:spcPts val="0"/>
              </a:spcAft>
              <a:buSzPts val="2000"/>
              <a:buNone/>
              <a:defRPr sz="2000"/>
            </a:lvl2pPr>
            <a:lvl3pPr lvl="2" algn="ctr">
              <a:lnSpc>
                <a:spcPct val="80000"/>
              </a:lnSpc>
              <a:spcBef>
                <a:spcPts val="0"/>
              </a:spcBef>
              <a:spcAft>
                <a:spcPts val="0"/>
              </a:spcAft>
              <a:buSzPts val="2000"/>
              <a:buNone/>
              <a:defRPr sz="2000"/>
            </a:lvl3pPr>
            <a:lvl4pPr lvl="3" algn="ctr">
              <a:lnSpc>
                <a:spcPct val="80000"/>
              </a:lnSpc>
              <a:spcBef>
                <a:spcPts val="0"/>
              </a:spcBef>
              <a:spcAft>
                <a:spcPts val="0"/>
              </a:spcAft>
              <a:buSzPts val="2000"/>
              <a:buNone/>
              <a:defRPr sz="2000"/>
            </a:lvl4pPr>
            <a:lvl5pPr lvl="4" algn="ctr">
              <a:lnSpc>
                <a:spcPct val="80000"/>
              </a:lnSpc>
              <a:spcBef>
                <a:spcPts val="0"/>
              </a:spcBef>
              <a:spcAft>
                <a:spcPts val="0"/>
              </a:spcAft>
              <a:buSzPts val="2000"/>
              <a:buNone/>
              <a:defRPr sz="2000"/>
            </a:lvl5pPr>
            <a:lvl6pPr lvl="5" algn="ctr">
              <a:lnSpc>
                <a:spcPct val="80000"/>
              </a:lnSpc>
              <a:spcBef>
                <a:spcPts val="0"/>
              </a:spcBef>
              <a:spcAft>
                <a:spcPts val="0"/>
              </a:spcAft>
              <a:buSzPts val="2000"/>
              <a:buNone/>
              <a:defRPr sz="2000"/>
            </a:lvl6pPr>
            <a:lvl7pPr lvl="6" algn="ctr">
              <a:lnSpc>
                <a:spcPct val="80000"/>
              </a:lnSpc>
              <a:spcBef>
                <a:spcPts val="0"/>
              </a:spcBef>
              <a:spcAft>
                <a:spcPts val="0"/>
              </a:spcAft>
              <a:buSzPts val="2000"/>
              <a:buNone/>
              <a:defRPr sz="2000"/>
            </a:lvl7pPr>
            <a:lvl8pPr lvl="7" algn="ctr">
              <a:lnSpc>
                <a:spcPct val="80000"/>
              </a:lnSpc>
              <a:spcBef>
                <a:spcPts val="0"/>
              </a:spcBef>
              <a:spcAft>
                <a:spcPts val="0"/>
              </a:spcAft>
              <a:buSzPts val="2000"/>
              <a:buNone/>
              <a:defRPr sz="2000"/>
            </a:lvl8pPr>
            <a:lvl9pPr lvl="8" algn="ctr">
              <a:lnSpc>
                <a:spcPct val="80000"/>
              </a:lnSpc>
              <a:spcBef>
                <a:spcPts val="0"/>
              </a:spcBef>
              <a:spcAft>
                <a:spcPts val="0"/>
              </a:spcAft>
              <a:buSzPts val="2000"/>
              <a:buNone/>
              <a:defRPr sz="2000"/>
            </a:lvl9pPr>
          </a:lstStyle>
          <a:p/>
        </p:txBody>
      </p:sp>
      <p:sp>
        <p:nvSpPr>
          <p:cNvPr id="67" name="Google Shape;67;p14"/>
          <p:cNvSpPr txBox="1"/>
          <p:nvPr>
            <p:ph idx="6" type="body"/>
          </p:nvPr>
        </p:nvSpPr>
        <p:spPr>
          <a:xfrm>
            <a:off x="233709" y="2069213"/>
            <a:ext cx="4108500" cy="1330200"/>
          </a:xfrm>
          <a:prstGeom prst="rect">
            <a:avLst/>
          </a:prstGeom>
        </p:spPr>
        <p:txBody>
          <a:bodyPr anchorCtr="0" anchor="ctr" bIns="91425" lIns="91425" spcFirstLastPara="1" rIns="91425" wrap="square" tIns="91425">
            <a:noAutofit/>
          </a:bodyPr>
          <a:lstStyle>
            <a:lvl1pPr indent="-330200" lvl="0" marL="457200" algn="ctr">
              <a:spcBef>
                <a:spcPts val="0"/>
              </a:spcBef>
              <a:spcAft>
                <a:spcPts val="0"/>
              </a:spcAft>
              <a:buSzPts val="1600"/>
              <a:buChar char="●"/>
              <a:defRPr sz="1600"/>
            </a:lvl1pPr>
            <a:lvl2pPr indent="-330200" lvl="1" marL="914400" algn="ctr">
              <a:spcBef>
                <a:spcPts val="0"/>
              </a:spcBef>
              <a:spcAft>
                <a:spcPts val="0"/>
              </a:spcAft>
              <a:buSzPts val="1600"/>
              <a:buChar char="○"/>
              <a:defRPr sz="1600"/>
            </a:lvl2pPr>
            <a:lvl3pPr indent="-330200" lvl="2" marL="1371600" algn="ctr">
              <a:spcBef>
                <a:spcPts val="0"/>
              </a:spcBef>
              <a:spcAft>
                <a:spcPts val="0"/>
              </a:spcAft>
              <a:buSzPts val="1600"/>
              <a:buChar char="■"/>
              <a:defRPr sz="1600"/>
            </a:lvl3pPr>
            <a:lvl4pPr indent="-330200" lvl="3" marL="1828800" algn="ctr">
              <a:spcBef>
                <a:spcPts val="0"/>
              </a:spcBef>
              <a:spcAft>
                <a:spcPts val="0"/>
              </a:spcAft>
              <a:buSzPts val="1600"/>
              <a:buChar char="●"/>
              <a:defRPr sz="1600"/>
            </a:lvl4pPr>
            <a:lvl5pPr indent="-330200" lvl="4" marL="2286000" algn="ctr">
              <a:spcBef>
                <a:spcPts val="0"/>
              </a:spcBef>
              <a:spcAft>
                <a:spcPts val="0"/>
              </a:spcAft>
              <a:buSzPts val="1600"/>
              <a:buChar char="○"/>
              <a:defRPr sz="1600"/>
            </a:lvl5pPr>
            <a:lvl6pPr indent="-330200" lvl="5" marL="2743200" algn="ctr">
              <a:spcBef>
                <a:spcPts val="0"/>
              </a:spcBef>
              <a:spcAft>
                <a:spcPts val="0"/>
              </a:spcAft>
              <a:buSzPts val="1600"/>
              <a:buChar char="■"/>
              <a:defRPr sz="1600"/>
            </a:lvl6pPr>
            <a:lvl7pPr indent="-330200" lvl="6" marL="3200400" algn="ctr">
              <a:spcBef>
                <a:spcPts val="0"/>
              </a:spcBef>
              <a:spcAft>
                <a:spcPts val="0"/>
              </a:spcAft>
              <a:buSzPts val="1600"/>
              <a:buChar char="●"/>
              <a:defRPr sz="1600"/>
            </a:lvl7pPr>
            <a:lvl8pPr indent="-330200" lvl="7" marL="3657600" algn="ctr">
              <a:spcBef>
                <a:spcPts val="0"/>
              </a:spcBef>
              <a:spcAft>
                <a:spcPts val="0"/>
              </a:spcAft>
              <a:buSzPts val="1600"/>
              <a:buChar char="○"/>
              <a:defRPr sz="1600"/>
            </a:lvl8pPr>
            <a:lvl9pPr indent="-330200" lvl="8" marL="4114800" algn="ctr">
              <a:spcBef>
                <a:spcPts val="0"/>
              </a:spcBef>
              <a:spcAft>
                <a:spcPts val="0"/>
              </a:spcAft>
              <a:buSzPts val="1600"/>
              <a:buChar char="■"/>
              <a:defRPr sz="1600"/>
            </a:lvl9pPr>
          </a:lstStyle>
          <a:p/>
        </p:txBody>
      </p:sp>
      <p:sp>
        <p:nvSpPr>
          <p:cNvPr id="68" name="Google Shape;68;p14"/>
          <p:cNvSpPr txBox="1"/>
          <p:nvPr>
            <p:ph idx="7" type="title"/>
          </p:nvPr>
        </p:nvSpPr>
        <p:spPr>
          <a:xfrm>
            <a:off x="229800" y="3379700"/>
            <a:ext cx="4108500" cy="4449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1000"/>
              <a:buNone/>
              <a:defRPr sz="1000"/>
            </a:lvl1pPr>
            <a:lvl2pPr lvl="1" algn="ctr">
              <a:lnSpc>
                <a:spcPct val="80000"/>
              </a:lnSpc>
              <a:spcBef>
                <a:spcPts val="0"/>
              </a:spcBef>
              <a:spcAft>
                <a:spcPts val="0"/>
              </a:spcAft>
              <a:buSzPts val="1000"/>
              <a:buNone/>
              <a:defRPr sz="1000"/>
            </a:lvl2pPr>
            <a:lvl3pPr lvl="2" algn="ctr">
              <a:lnSpc>
                <a:spcPct val="80000"/>
              </a:lnSpc>
              <a:spcBef>
                <a:spcPts val="0"/>
              </a:spcBef>
              <a:spcAft>
                <a:spcPts val="0"/>
              </a:spcAft>
              <a:buSzPts val="1000"/>
              <a:buNone/>
              <a:defRPr sz="1000"/>
            </a:lvl3pPr>
            <a:lvl4pPr lvl="3" algn="ctr">
              <a:lnSpc>
                <a:spcPct val="80000"/>
              </a:lnSpc>
              <a:spcBef>
                <a:spcPts val="0"/>
              </a:spcBef>
              <a:spcAft>
                <a:spcPts val="0"/>
              </a:spcAft>
              <a:buSzPts val="1000"/>
              <a:buNone/>
              <a:defRPr sz="1000"/>
            </a:lvl4pPr>
            <a:lvl5pPr lvl="4" algn="ctr">
              <a:lnSpc>
                <a:spcPct val="80000"/>
              </a:lnSpc>
              <a:spcBef>
                <a:spcPts val="0"/>
              </a:spcBef>
              <a:spcAft>
                <a:spcPts val="0"/>
              </a:spcAft>
              <a:buSzPts val="1000"/>
              <a:buNone/>
              <a:defRPr sz="1000"/>
            </a:lvl5pPr>
            <a:lvl6pPr lvl="5" algn="ctr">
              <a:lnSpc>
                <a:spcPct val="80000"/>
              </a:lnSpc>
              <a:spcBef>
                <a:spcPts val="0"/>
              </a:spcBef>
              <a:spcAft>
                <a:spcPts val="0"/>
              </a:spcAft>
              <a:buSzPts val="1000"/>
              <a:buNone/>
              <a:defRPr sz="1000"/>
            </a:lvl6pPr>
            <a:lvl7pPr lvl="6" algn="ctr">
              <a:lnSpc>
                <a:spcPct val="80000"/>
              </a:lnSpc>
              <a:spcBef>
                <a:spcPts val="0"/>
              </a:spcBef>
              <a:spcAft>
                <a:spcPts val="0"/>
              </a:spcAft>
              <a:buSzPts val="1000"/>
              <a:buNone/>
              <a:defRPr sz="1000"/>
            </a:lvl7pPr>
            <a:lvl8pPr lvl="7" algn="ctr">
              <a:lnSpc>
                <a:spcPct val="80000"/>
              </a:lnSpc>
              <a:spcBef>
                <a:spcPts val="0"/>
              </a:spcBef>
              <a:spcAft>
                <a:spcPts val="0"/>
              </a:spcAft>
              <a:buSzPts val="1000"/>
              <a:buNone/>
              <a:defRPr sz="1000"/>
            </a:lvl8pPr>
            <a:lvl9pPr lvl="8" algn="ctr">
              <a:lnSpc>
                <a:spcPct val="80000"/>
              </a:lnSpc>
              <a:spcBef>
                <a:spcPts val="0"/>
              </a:spcBef>
              <a:spcAft>
                <a:spcPts val="0"/>
              </a:spcAft>
              <a:buSzPts val="1000"/>
              <a:buNone/>
              <a:defRPr sz="1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p:cSld name="TITLE_AND_BODY_1_1">
    <p:bg>
      <p:bgPr>
        <a:solidFill>
          <a:schemeClr val="dk1"/>
        </a:solidFill>
      </p:bgPr>
    </p:bg>
    <p:spTree>
      <p:nvGrpSpPr>
        <p:cNvPr id="69" name="Shape 69"/>
        <p:cNvGrpSpPr/>
        <p:nvPr/>
      </p:nvGrpSpPr>
      <p:grpSpPr>
        <a:xfrm>
          <a:off x="0" y="0"/>
          <a:ext cx="0" cy="0"/>
          <a:chOff x="0" y="0"/>
          <a:chExt cx="0" cy="0"/>
        </a:xfrm>
      </p:grpSpPr>
      <p:sp>
        <p:nvSpPr>
          <p:cNvPr id="70" name="Google Shape;7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1" name="Google Shape;71;p15"/>
          <p:cNvSpPr txBox="1"/>
          <p:nvPr>
            <p:ph type="title"/>
          </p:nvPr>
        </p:nvSpPr>
        <p:spPr>
          <a:xfrm>
            <a:off x="226525" y="164380"/>
            <a:ext cx="1647300" cy="2382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
              <a:buNone/>
              <a:defRPr b="0" sz="600">
                <a:solidFill>
                  <a:schemeClr val="lt1"/>
                </a:solidFill>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p:txBody>
      </p:sp>
      <p:sp>
        <p:nvSpPr>
          <p:cNvPr id="72" name="Google Shape;72;p15"/>
          <p:cNvSpPr txBox="1"/>
          <p:nvPr>
            <p:ph idx="2" type="title"/>
          </p:nvPr>
        </p:nvSpPr>
        <p:spPr>
          <a:xfrm>
            <a:off x="7234267" y="164380"/>
            <a:ext cx="1647300" cy="2382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1"/>
              </a:buClr>
              <a:buSzPts val="600"/>
              <a:buNone/>
              <a:defRPr b="0" sz="600">
                <a:solidFill>
                  <a:schemeClr val="lt1"/>
                </a:solidFill>
              </a:defRPr>
            </a:lvl1pPr>
            <a:lvl2pPr lvl="1" algn="r">
              <a:spcBef>
                <a:spcPts val="0"/>
              </a:spcBef>
              <a:spcAft>
                <a:spcPts val="0"/>
              </a:spcAft>
              <a:buClr>
                <a:schemeClr val="lt1"/>
              </a:buClr>
              <a:buSzPts val="3000"/>
              <a:buNone/>
              <a:defRPr>
                <a:solidFill>
                  <a:schemeClr val="lt1"/>
                </a:solidFill>
              </a:defRPr>
            </a:lvl2pPr>
            <a:lvl3pPr lvl="2" algn="r">
              <a:spcBef>
                <a:spcPts val="0"/>
              </a:spcBef>
              <a:spcAft>
                <a:spcPts val="0"/>
              </a:spcAft>
              <a:buClr>
                <a:schemeClr val="lt1"/>
              </a:buClr>
              <a:buSzPts val="3000"/>
              <a:buNone/>
              <a:defRPr>
                <a:solidFill>
                  <a:schemeClr val="lt1"/>
                </a:solidFill>
              </a:defRPr>
            </a:lvl3pPr>
            <a:lvl4pPr lvl="3" algn="r">
              <a:spcBef>
                <a:spcPts val="0"/>
              </a:spcBef>
              <a:spcAft>
                <a:spcPts val="0"/>
              </a:spcAft>
              <a:buClr>
                <a:schemeClr val="lt1"/>
              </a:buClr>
              <a:buSzPts val="3000"/>
              <a:buNone/>
              <a:defRPr>
                <a:solidFill>
                  <a:schemeClr val="lt1"/>
                </a:solidFill>
              </a:defRPr>
            </a:lvl4pPr>
            <a:lvl5pPr lvl="4" algn="r">
              <a:spcBef>
                <a:spcPts val="0"/>
              </a:spcBef>
              <a:spcAft>
                <a:spcPts val="0"/>
              </a:spcAft>
              <a:buClr>
                <a:schemeClr val="lt1"/>
              </a:buClr>
              <a:buSzPts val="3000"/>
              <a:buNone/>
              <a:defRPr>
                <a:solidFill>
                  <a:schemeClr val="lt1"/>
                </a:solidFill>
              </a:defRPr>
            </a:lvl5pPr>
            <a:lvl6pPr lvl="5" algn="r">
              <a:spcBef>
                <a:spcPts val="0"/>
              </a:spcBef>
              <a:spcAft>
                <a:spcPts val="0"/>
              </a:spcAft>
              <a:buClr>
                <a:schemeClr val="lt1"/>
              </a:buClr>
              <a:buSzPts val="3000"/>
              <a:buNone/>
              <a:defRPr>
                <a:solidFill>
                  <a:schemeClr val="lt1"/>
                </a:solidFill>
              </a:defRPr>
            </a:lvl6pPr>
            <a:lvl7pPr lvl="6" algn="r">
              <a:spcBef>
                <a:spcPts val="0"/>
              </a:spcBef>
              <a:spcAft>
                <a:spcPts val="0"/>
              </a:spcAft>
              <a:buClr>
                <a:schemeClr val="lt1"/>
              </a:buClr>
              <a:buSzPts val="3000"/>
              <a:buNone/>
              <a:defRPr>
                <a:solidFill>
                  <a:schemeClr val="lt1"/>
                </a:solidFill>
              </a:defRPr>
            </a:lvl7pPr>
            <a:lvl8pPr lvl="7" algn="r">
              <a:spcBef>
                <a:spcPts val="0"/>
              </a:spcBef>
              <a:spcAft>
                <a:spcPts val="0"/>
              </a:spcAft>
              <a:buClr>
                <a:schemeClr val="lt1"/>
              </a:buClr>
              <a:buSzPts val="3000"/>
              <a:buNone/>
              <a:defRPr>
                <a:solidFill>
                  <a:schemeClr val="lt1"/>
                </a:solidFill>
              </a:defRPr>
            </a:lvl8pPr>
            <a:lvl9pPr lvl="8" algn="r">
              <a:spcBef>
                <a:spcPts val="0"/>
              </a:spcBef>
              <a:spcAft>
                <a:spcPts val="0"/>
              </a:spcAft>
              <a:buClr>
                <a:schemeClr val="lt1"/>
              </a:buClr>
              <a:buSzPts val="3000"/>
              <a:buNone/>
              <a:defRPr>
                <a:solidFill>
                  <a:schemeClr val="lt1"/>
                </a:solidFill>
              </a:defRPr>
            </a:lvl9pPr>
          </a:lstStyle>
          <a:p/>
        </p:txBody>
      </p:sp>
      <p:sp>
        <p:nvSpPr>
          <p:cNvPr id="73" name="Google Shape;73;p15"/>
          <p:cNvSpPr txBox="1"/>
          <p:nvPr>
            <p:ph idx="1" type="body"/>
          </p:nvPr>
        </p:nvSpPr>
        <p:spPr>
          <a:xfrm>
            <a:off x="246325" y="2591450"/>
            <a:ext cx="758700" cy="2364900"/>
          </a:xfrm>
          <a:prstGeom prst="rect">
            <a:avLst/>
          </a:prstGeom>
        </p:spPr>
        <p:txBody>
          <a:bodyPr anchorCtr="0" anchor="b" bIns="91425" lIns="91425" spcFirstLastPara="1" rIns="91425" wrap="square" tIns="91425">
            <a:normAutofit/>
          </a:bodyPr>
          <a:lstStyle>
            <a:lvl1pPr indent="-412750" lvl="0" marL="4572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1pPr>
            <a:lvl2pPr indent="-412750" lvl="1" marL="9144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2pPr>
            <a:lvl3pPr indent="-412750" lvl="2" marL="13716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3pPr>
            <a:lvl4pPr indent="-412750" lvl="3" marL="18288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4pPr>
            <a:lvl5pPr indent="-412750" lvl="4" marL="22860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5pPr>
            <a:lvl6pPr indent="-412750" lvl="5" marL="27432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6pPr>
            <a:lvl7pPr indent="-412750" lvl="6" marL="32004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7pPr>
            <a:lvl8pPr indent="-412750" lvl="7" marL="36576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8pPr>
            <a:lvl9pPr indent="-412750" lvl="8" marL="41148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9pPr>
          </a:lstStyle>
          <a:p/>
        </p:txBody>
      </p:sp>
      <p:sp>
        <p:nvSpPr>
          <p:cNvPr id="74" name="Google Shape;74;p15"/>
          <p:cNvSpPr txBox="1"/>
          <p:nvPr>
            <p:ph idx="3" type="body"/>
          </p:nvPr>
        </p:nvSpPr>
        <p:spPr>
          <a:xfrm>
            <a:off x="1077200" y="2591450"/>
            <a:ext cx="7804500" cy="2364900"/>
          </a:xfrm>
          <a:prstGeom prst="rect">
            <a:avLst/>
          </a:prstGeom>
        </p:spPr>
        <p:txBody>
          <a:bodyPr anchorCtr="0" anchor="b" bIns="91425" lIns="91425" spcFirstLastPara="1" rIns="91425" wrap="square" tIns="91425">
            <a:normAutofit/>
          </a:bodyPr>
          <a:lstStyle>
            <a:lvl1pPr indent="-412750" lvl="0" marL="4572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1pPr>
            <a:lvl2pPr indent="-412750" lvl="1" marL="9144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2pPr>
            <a:lvl3pPr indent="-412750" lvl="2" marL="13716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3pPr>
            <a:lvl4pPr indent="-412750" lvl="3" marL="18288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4pPr>
            <a:lvl5pPr indent="-412750" lvl="4" marL="22860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5pPr>
            <a:lvl6pPr indent="-412750" lvl="5" marL="27432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6pPr>
            <a:lvl7pPr indent="-412750" lvl="6" marL="32004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7pPr>
            <a:lvl8pPr indent="-412750" lvl="7" marL="36576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8pPr>
            <a:lvl9pPr indent="-412750" lvl="8" marL="41148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act">
  <p:cSld name="CUSTOM_4">
    <p:spTree>
      <p:nvGrpSpPr>
        <p:cNvPr id="75" name="Shape 75"/>
        <p:cNvGrpSpPr/>
        <p:nvPr/>
      </p:nvGrpSpPr>
      <p:grpSpPr>
        <a:xfrm>
          <a:off x="0" y="0"/>
          <a:ext cx="0" cy="0"/>
          <a:chOff x="0" y="0"/>
          <a:chExt cx="0" cy="0"/>
        </a:xfrm>
      </p:grpSpPr>
      <p:sp>
        <p:nvSpPr>
          <p:cNvPr id="76" name="Google Shape;76;p16"/>
          <p:cNvSpPr txBox="1"/>
          <p:nvPr>
            <p:ph type="title"/>
          </p:nvPr>
        </p:nvSpPr>
        <p:spPr>
          <a:xfrm>
            <a:off x="226525" y="164380"/>
            <a:ext cx="1647300" cy="238200"/>
          </a:xfrm>
          <a:prstGeom prst="rect">
            <a:avLst/>
          </a:prstGeom>
        </p:spPr>
        <p:txBody>
          <a:bodyPr anchorCtr="0" anchor="ctr" bIns="91425" lIns="91425" spcFirstLastPara="1" rIns="91425" wrap="square" tIns="91425">
            <a:noAutofit/>
          </a:bodyPr>
          <a:lstStyle>
            <a:lvl1pPr lvl="0">
              <a:spcBef>
                <a:spcPts val="0"/>
              </a:spcBef>
              <a:spcAft>
                <a:spcPts val="0"/>
              </a:spcAft>
              <a:buSzPts val="600"/>
              <a:buNone/>
              <a:defRPr b="0" sz="6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77" name="Google Shape;77;p16"/>
          <p:cNvSpPr txBox="1"/>
          <p:nvPr>
            <p:ph idx="2" type="title"/>
          </p:nvPr>
        </p:nvSpPr>
        <p:spPr>
          <a:xfrm>
            <a:off x="7234267" y="164380"/>
            <a:ext cx="1647300" cy="238200"/>
          </a:xfrm>
          <a:prstGeom prst="rect">
            <a:avLst/>
          </a:prstGeom>
        </p:spPr>
        <p:txBody>
          <a:bodyPr anchorCtr="0" anchor="ctr" bIns="91425" lIns="91425" spcFirstLastPara="1" rIns="91425" wrap="square" tIns="91425">
            <a:noAutofit/>
          </a:bodyPr>
          <a:lstStyle>
            <a:lvl1pPr lvl="0" algn="r">
              <a:spcBef>
                <a:spcPts val="0"/>
              </a:spcBef>
              <a:spcAft>
                <a:spcPts val="0"/>
              </a:spcAft>
              <a:buSzPts val="600"/>
              <a:buNone/>
              <a:defRPr b="0" sz="600"/>
            </a:lvl1pPr>
            <a:lvl2pPr lvl="1" algn="r">
              <a:spcBef>
                <a:spcPts val="0"/>
              </a:spcBef>
              <a:spcAft>
                <a:spcPts val="0"/>
              </a:spcAft>
              <a:buSzPts val="3000"/>
              <a:buNone/>
              <a:defRPr/>
            </a:lvl2pPr>
            <a:lvl3pPr lvl="2" algn="r">
              <a:spcBef>
                <a:spcPts val="0"/>
              </a:spcBef>
              <a:spcAft>
                <a:spcPts val="0"/>
              </a:spcAft>
              <a:buSzPts val="3000"/>
              <a:buNone/>
              <a:defRPr/>
            </a:lvl3pPr>
            <a:lvl4pPr lvl="3" algn="r">
              <a:spcBef>
                <a:spcPts val="0"/>
              </a:spcBef>
              <a:spcAft>
                <a:spcPts val="0"/>
              </a:spcAft>
              <a:buSzPts val="3000"/>
              <a:buNone/>
              <a:defRPr/>
            </a:lvl4pPr>
            <a:lvl5pPr lvl="4" algn="r">
              <a:spcBef>
                <a:spcPts val="0"/>
              </a:spcBef>
              <a:spcAft>
                <a:spcPts val="0"/>
              </a:spcAft>
              <a:buSzPts val="3000"/>
              <a:buNone/>
              <a:defRPr/>
            </a:lvl5pPr>
            <a:lvl6pPr lvl="5" algn="r">
              <a:spcBef>
                <a:spcPts val="0"/>
              </a:spcBef>
              <a:spcAft>
                <a:spcPts val="0"/>
              </a:spcAft>
              <a:buSzPts val="3000"/>
              <a:buNone/>
              <a:defRPr/>
            </a:lvl6pPr>
            <a:lvl7pPr lvl="6" algn="r">
              <a:spcBef>
                <a:spcPts val="0"/>
              </a:spcBef>
              <a:spcAft>
                <a:spcPts val="0"/>
              </a:spcAft>
              <a:buSzPts val="3000"/>
              <a:buNone/>
              <a:defRPr/>
            </a:lvl7pPr>
            <a:lvl8pPr lvl="7" algn="r">
              <a:spcBef>
                <a:spcPts val="0"/>
              </a:spcBef>
              <a:spcAft>
                <a:spcPts val="0"/>
              </a:spcAft>
              <a:buSzPts val="3000"/>
              <a:buNone/>
              <a:defRPr/>
            </a:lvl8pPr>
            <a:lvl9pPr lvl="8" algn="r">
              <a:spcBef>
                <a:spcPts val="0"/>
              </a:spcBef>
              <a:spcAft>
                <a:spcPts val="0"/>
              </a:spcAft>
              <a:buSzPts val="3000"/>
              <a:buNone/>
              <a:defRPr/>
            </a:lvl9pPr>
          </a:lstStyle>
          <a:p/>
        </p:txBody>
      </p:sp>
      <p:sp>
        <p:nvSpPr>
          <p:cNvPr id="78" name="Google Shape;78;p16"/>
          <p:cNvSpPr txBox="1"/>
          <p:nvPr>
            <p:ph idx="1" type="body"/>
          </p:nvPr>
        </p:nvSpPr>
        <p:spPr>
          <a:xfrm>
            <a:off x="226525" y="1793250"/>
            <a:ext cx="8599500" cy="1557000"/>
          </a:xfrm>
          <a:prstGeom prst="rect">
            <a:avLst/>
          </a:prstGeom>
        </p:spPr>
        <p:txBody>
          <a:bodyPr anchorCtr="0" anchor="ctr" bIns="91425" lIns="91425" spcFirstLastPara="1" rIns="91425" wrap="square" tIns="91425">
            <a:noAutofit/>
          </a:bodyPr>
          <a:lstStyle>
            <a:lvl1pPr indent="-412750" lvl="0" marL="457200">
              <a:lnSpc>
                <a:spcPct val="90000"/>
              </a:lnSpc>
              <a:spcBef>
                <a:spcPts val="0"/>
              </a:spcBef>
              <a:spcAft>
                <a:spcPts val="0"/>
              </a:spcAft>
              <a:buSzPts val="2900"/>
              <a:buFont typeface="Inter Medium"/>
              <a:buChar char="●"/>
              <a:defRPr sz="2900">
                <a:latin typeface="Inter Medium"/>
                <a:ea typeface="Inter Medium"/>
                <a:cs typeface="Inter Medium"/>
                <a:sym typeface="Inter Medium"/>
              </a:defRPr>
            </a:lvl1pPr>
            <a:lvl2pPr indent="-412750" lvl="1" marL="914400">
              <a:lnSpc>
                <a:spcPct val="90000"/>
              </a:lnSpc>
              <a:spcBef>
                <a:spcPts val="0"/>
              </a:spcBef>
              <a:spcAft>
                <a:spcPts val="0"/>
              </a:spcAft>
              <a:buSzPts val="2900"/>
              <a:buFont typeface="Inter Medium"/>
              <a:buChar char="○"/>
              <a:defRPr sz="2900">
                <a:latin typeface="Inter Medium"/>
                <a:ea typeface="Inter Medium"/>
                <a:cs typeface="Inter Medium"/>
                <a:sym typeface="Inter Medium"/>
              </a:defRPr>
            </a:lvl2pPr>
            <a:lvl3pPr indent="-412750" lvl="2" marL="1371600">
              <a:lnSpc>
                <a:spcPct val="90000"/>
              </a:lnSpc>
              <a:spcBef>
                <a:spcPts val="0"/>
              </a:spcBef>
              <a:spcAft>
                <a:spcPts val="0"/>
              </a:spcAft>
              <a:buSzPts val="2900"/>
              <a:buFont typeface="Inter Medium"/>
              <a:buChar char="■"/>
              <a:defRPr sz="2900">
                <a:latin typeface="Inter Medium"/>
                <a:ea typeface="Inter Medium"/>
                <a:cs typeface="Inter Medium"/>
                <a:sym typeface="Inter Medium"/>
              </a:defRPr>
            </a:lvl3pPr>
            <a:lvl4pPr indent="-412750" lvl="3" marL="1828800">
              <a:lnSpc>
                <a:spcPct val="90000"/>
              </a:lnSpc>
              <a:spcBef>
                <a:spcPts val="0"/>
              </a:spcBef>
              <a:spcAft>
                <a:spcPts val="0"/>
              </a:spcAft>
              <a:buSzPts val="2900"/>
              <a:buFont typeface="Inter Medium"/>
              <a:buChar char="●"/>
              <a:defRPr sz="2900">
                <a:latin typeface="Inter Medium"/>
                <a:ea typeface="Inter Medium"/>
                <a:cs typeface="Inter Medium"/>
                <a:sym typeface="Inter Medium"/>
              </a:defRPr>
            </a:lvl4pPr>
            <a:lvl5pPr indent="-412750" lvl="4" marL="2286000">
              <a:lnSpc>
                <a:spcPct val="90000"/>
              </a:lnSpc>
              <a:spcBef>
                <a:spcPts val="0"/>
              </a:spcBef>
              <a:spcAft>
                <a:spcPts val="0"/>
              </a:spcAft>
              <a:buSzPts val="2900"/>
              <a:buFont typeface="Inter Medium"/>
              <a:buChar char="○"/>
              <a:defRPr sz="2900">
                <a:latin typeface="Inter Medium"/>
                <a:ea typeface="Inter Medium"/>
                <a:cs typeface="Inter Medium"/>
                <a:sym typeface="Inter Medium"/>
              </a:defRPr>
            </a:lvl5pPr>
            <a:lvl6pPr indent="-412750" lvl="5" marL="2743200">
              <a:lnSpc>
                <a:spcPct val="90000"/>
              </a:lnSpc>
              <a:spcBef>
                <a:spcPts val="0"/>
              </a:spcBef>
              <a:spcAft>
                <a:spcPts val="0"/>
              </a:spcAft>
              <a:buSzPts val="2900"/>
              <a:buFont typeface="Inter Medium"/>
              <a:buChar char="■"/>
              <a:defRPr sz="2900">
                <a:latin typeface="Inter Medium"/>
                <a:ea typeface="Inter Medium"/>
                <a:cs typeface="Inter Medium"/>
                <a:sym typeface="Inter Medium"/>
              </a:defRPr>
            </a:lvl6pPr>
            <a:lvl7pPr indent="-412750" lvl="6" marL="3200400">
              <a:lnSpc>
                <a:spcPct val="90000"/>
              </a:lnSpc>
              <a:spcBef>
                <a:spcPts val="0"/>
              </a:spcBef>
              <a:spcAft>
                <a:spcPts val="0"/>
              </a:spcAft>
              <a:buSzPts val="2900"/>
              <a:buFont typeface="Inter Medium"/>
              <a:buChar char="●"/>
              <a:defRPr sz="2900">
                <a:latin typeface="Inter Medium"/>
                <a:ea typeface="Inter Medium"/>
                <a:cs typeface="Inter Medium"/>
                <a:sym typeface="Inter Medium"/>
              </a:defRPr>
            </a:lvl7pPr>
            <a:lvl8pPr indent="-412750" lvl="7" marL="3657600">
              <a:lnSpc>
                <a:spcPct val="90000"/>
              </a:lnSpc>
              <a:spcBef>
                <a:spcPts val="0"/>
              </a:spcBef>
              <a:spcAft>
                <a:spcPts val="0"/>
              </a:spcAft>
              <a:buSzPts val="2900"/>
              <a:buFont typeface="Inter Medium"/>
              <a:buChar char="○"/>
              <a:defRPr sz="2900">
                <a:latin typeface="Inter Medium"/>
                <a:ea typeface="Inter Medium"/>
                <a:cs typeface="Inter Medium"/>
                <a:sym typeface="Inter Medium"/>
              </a:defRPr>
            </a:lvl8pPr>
            <a:lvl9pPr indent="-412750" lvl="8" marL="4114800">
              <a:lnSpc>
                <a:spcPct val="90000"/>
              </a:lnSpc>
              <a:spcBef>
                <a:spcPts val="0"/>
              </a:spcBef>
              <a:spcAft>
                <a:spcPts val="0"/>
              </a:spcAft>
              <a:buSzPts val="2900"/>
              <a:buFont typeface="Inter Medium"/>
              <a:buChar char="■"/>
              <a:defRPr sz="2900">
                <a:latin typeface="Inter Medium"/>
                <a:ea typeface="Inter Medium"/>
                <a:cs typeface="Inter Medium"/>
                <a:sym typeface="Inter Medium"/>
              </a:defRPr>
            </a:lvl9pPr>
          </a:lstStyle>
          <a:p/>
        </p:txBody>
      </p:sp>
      <p:sp>
        <p:nvSpPr>
          <p:cNvPr id="79" name="Google Shape;79;p16"/>
          <p:cNvSpPr txBox="1"/>
          <p:nvPr>
            <p:ph idx="3" type="body"/>
          </p:nvPr>
        </p:nvSpPr>
        <p:spPr>
          <a:xfrm>
            <a:off x="226525" y="4719800"/>
            <a:ext cx="3143400" cy="238200"/>
          </a:xfrm>
          <a:prstGeom prst="rect">
            <a:avLst/>
          </a:prstGeom>
        </p:spPr>
        <p:txBody>
          <a:bodyPr anchorCtr="0" anchor="ctr" bIns="91425" lIns="91425" spcFirstLastPara="1" rIns="91425" wrap="square" tIns="91425">
            <a:noAutofit/>
          </a:bodyPr>
          <a:lstStyle>
            <a:lvl1pPr indent="-330200" lvl="0" marL="457200">
              <a:spcBef>
                <a:spcPts val="0"/>
              </a:spcBef>
              <a:spcAft>
                <a:spcPts val="0"/>
              </a:spcAft>
              <a:buSzPts val="1600"/>
              <a:buChar char="●"/>
              <a:defRPr sz="16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80" name="Google Shape;80;p16"/>
          <p:cNvSpPr txBox="1"/>
          <p:nvPr>
            <p:ph idx="4" type="body"/>
          </p:nvPr>
        </p:nvSpPr>
        <p:spPr>
          <a:xfrm>
            <a:off x="3590149" y="4719800"/>
            <a:ext cx="2535600" cy="238200"/>
          </a:xfrm>
          <a:prstGeom prst="rect">
            <a:avLst/>
          </a:prstGeom>
        </p:spPr>
        <p:txBody>
          <a:bodyPr anchorCtr="0" anchor="ctr" bIns="91425" lIns="91425" spcFirstLastPara="1" rIns="91425" wrap="square" tIns="91425">
            <a:noAutofit/>
          </a:bodyPr>
          <a:lstStyle>
            <a:lvl1pPr indent="-330200" lvl="0" marL="457200">
              <a:spcBef>
                <a:spcPts val="0"/>
              </a:spcBef>
              <a:spcAft>
                <a:spcPts val="0"/>
              </a:spcAft>
              <a:buSzPts val="1600"/>
              <a:buChar char="●"/>
              <a:defRPr sz="16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81" name="Google Shape;81;p16"/>
          <p:cNvSpPr txBox="1"/>
          <p:nvPr>
            <p:ph idx="5" type="body"/>
          </p:nvPr>
        </p:nvSpPr>
        <p:spPr>
          <a:xfrm>
            <a:off x="6345974" y="4719800"/>
            <a:ext cx="2535600" cy="238200"/>
          </a:xfrm>
          <a:prstGeom prst="rect">
            <a:avLst/>
          </a:prstGeom>
        </p:spPr>
        <p:txBody>
          <a:bodyPr anchorCtr="0" anchor="ctr" bIns="91425" lIns="91425" spcFirstLastPara="1" rIns="91425" wrap="square" tIns="91425">
            <a:noAutofit/>
          </a:bodyPr>
          <a:lstStyle>
            <a:lvl1pPr indent="-330200" lvl="0" marL="457200">
              <a:spcBef>
                <a:spcPts val="0"/>
              </a:spcBef>
              <a:spcAft>
                <a:spcPts val="0"/>
              </a:spcAft>
              <a:buSzPts val="1600"/>
              <a:buChar char="●"/>
              <a:defRPr sz="16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with details">
  <p:cSld name="TITLE_1">
    <p:spTree>
      <p:nvGrpSpPr>
        <p:cNvPr id="82" name="Shape 82"/>
        <p:cNvGrpSpPr/>
        <p:nvPr/>
      </p:nvGrpSpPr>
      <p:grpSpPr>
        <a:xfrm>
          <a:off x="0" y="0"/>
          <a:ext cx="0" cy="0"/>
          <a:chOff x="0" y="0"/>
          <a:chExt cx="0" cy="0"/>
        </a:xfrm>
      </p:grpSpPr>
      <p:sp>
        <p:nvSpPr>
          <p:cNvPr id="83" name="Google Shape;83;p17"/>
          <p:cNvSpPr/>
          <p:nvPr>
            <p:ph idx="2" type="pic"/>
          </p:nvPr>
        </p:nvSpPr>
        <p:spPr>
          <a:xfrm>
            <a:off x="5034275" y="226500"/>
            <a:ext cx="3883200" cy="4690500"/>
          </a:xfrm>
          <a:prstGeom prst="rect">
            <a:avLst/>
          </a:prstGeom>
          <a:noFill/>
          <a:ln cap="flat" cmpd="sng" w="9525">
            <a:solidFill>
              <a:schemeClr val="dk1"/>
            </a:solidFill>
            <a:prstDash val="solid"/>
            <a:round/>
            <a:headEnd len="sm" w="sm" type="none"/>
            <a:tailEnd len="sm" w="sm" type="none"/>
          </a:ln>
        </p:spPr>
      </p:sp>
      <p:sp>
        <p:nvSpPr>
          <p:cNvPr id="84" name="Google Shape;84;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5" name="Google Shape;85;p17"/>
          <p:cNvSpPr txBox="1"/>
          <p:nvPr>
            <p:ph type="title"/>
          </p:nvPr>
        </p:nvSpPr>
        <p:spPr>
          <a:xfrm>
            <a:off x="226525" y="164380"/>
            <a:ext cx="1647300" cy="238200"/>
          </a:xfrm>
          <a:prstGeom prst="rect">
            <a:avLst/>
          </a:prstGeom>
        </p:spPr>
        <p:txBody>
          <a:bodyPr anchorCtr="0" anchor="ctr" bIns="91425" lIns="91425" spcFirstLastPara="1" rIns="91425" wrap="square" tIns="91425">
            <a:noAutofit/>
          </a:bodyPr>
          <a:lstStyle>
            <a:lvl1pPr lvl="0">
              <a:spcBef>
                <a:spcPts val="0"/>
              </a:spcBef>
              <a:spcAft>
                <a:spcPts val="0"/>
              </a:spcAft>
              <a:buSzPts val="600"/>
              <a:buNone/>
              <a:defRPr b="0" sz="6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6" name="Google Shape;86;p17"/>
          <p:cNvSpPr txBox="1"/>
          <p:nvPr>
            <p:ph idx="3" type="title"/>
          </p:nvPr>
        </p:nvSpPr>
        <p:spPr>
          <a:xfrm>
            <a:off x="3038125" y="164380"/>
            <a:ext cx="1647300" cy="238200"/>
          </a:xfrm>
          <a:prstGeom prst="rect">
            <a:avLst/>
          </a:prstGeom>
        </p:spPr>
        <p:txBody>
          <a:bodyPr anchorCtr="0" anchor="ctr" bIns="91425" lIns="91425" spcFirstLastPara="1" rIns="91425" wrap="square" tIns="91425">
            <a:noAutofit/>
          </a:bodyPr>
          <a:lstStyle>
            <a:lvl1pPr lvl="0" algn="r">
              <a:spcBef>
                <a:spcPts val="0"/>
              </a:spcBef>
              <a:spcAft>
                <a:spcPts val="0"/>
              </a:spcAft>
              <a:buSzPts val="600"/>
              <a:buNone/>
              <a:defRPr b="0" sz="600"/>
            </a:lvl1pPr>
            <a:lvl2pPr lvl="1" algn="r">
              <a:spcBef>
                <a:spcPts val="0"/>
              </a:spcBef>
              <a:spcAft>
                <a:spcPts val="0"/>
              </a:spcAft>
              <a:buSzPts val="3000"/>
              <a:buNone/>
              <a:defRPr/>
            </a:lvl2pPr>
            <a:lvl3pPr lvl="2" algn="r">
              <a:spcBef>
                <a:spcPts val="0"/>
              </a:spcBef>
              <a:spcAft>
                <a:spcPts val="0"/>
              </a:spcAft>
              <a:buSzPts val="3000"/>
              <a:buNone/>
              <a:defRPr/>
            </a:lvl3pPr>
            <a:lvl4pPr lvl="3" algn="r">
              <a:spcBef>
                <a:spcPts val="0"/>
              </a:spcBef>
              <a:spcAft>
                <a:spcPts val="0"/>
              </a:spcAft>
              <a:buSzPts val="3000"/>
              <a:buNone/>
              <a:defRPr/>
            </a:lvl4pPr>
            <a:lvl5pPr lvl="4" algn="r">
              <a:spcBef>
                <a:spcPts val="0"/>
              </a:spcBef>
              <a:spcAft>
                <a:spcPts val="0"/>
              </a:spcAft>
              <a:buSzPts val="3000"/>
              <a:buNone/>
              <a:defRPr/>
            </a:lvl5pPr>
            <a:lvl6pPr lvl="5" algn="r">
              <a:spcBef>
                <a:spcPts val="0"/>
              </a:spcBef>
              <a:spcAft>
                <a:spcPts val="0"/>
              </a:spcAft>
              <a:buSzPts val="3000"/>
              <a:buNone/>
              <a:defRPr/>
            </a:lvl6pPr>
            <a:lvl7pPr lvl="6" algn="r">
              <a:spcBef>
                <a:spcPts val="0"/>
              </a:spcBef>
              <a:spcAft>
                <a:spcPts val="0"/>
              </a:spcAft>
              <a:buSzPts val="3000"/>
              <a:buNone/>
              <a:defRPr/>
            </a:lvl7pPr>
            <a:lvl8pPr lvl="7" algn="r">
              <a:spcBef>
                <a:spcPts val="0"/>
              </a:spcBef>
              <a:spcAft>
                <a:spcPts val="0"/>
              </a:spcAft>
              <a:buSzPts val="3000"/>
              <a:buNone/>
              <a:defRPr/>
            </a:lvl8pPr>
            <a:lvl9pPr lvl="8" algn="r">
              <a:spcBef>
                <a:spcPts val="0"/>
              </a:spcBef>
              <a:spcAft>
                <a:spcPts val="0"/>
              </a:spcAft>
              <a:buSzPts val="3000"/>
              <a:buNone/>
              <a:defRPr/>
            </a:lvl9pPr>
          </a:lstStyle>
          <a:p/>
        </p:txBody>
      </p:sp>
      <p:sp>
        <p:nvSpPr>
          <p:cNvPr id="87" name="Google Shape;87;p17"/>
          <p:cNvSpPr txBox="1"/>
          <p:nvPr>
            <p:ph idx="4" type="title"/>
          </p:nvPr>
        </p:nvSpPr>
        <p:spPr>
          <a:xfrm>
            <a:off x="226525" y="630625"/>
            <a:ext cx="4458900" cy="20889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7300"/>
              <a:buNone/>
              <a:defRPr sz="73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8" name="Google Shape;88;p17"/>
          <p:cNvSpPr txBox="1"/>
          <p:nvPr>
            <p:ph idx="1" type="body"/>
          </p:nvPr>
        </p:nvSpPr>
        <p:spPr>
          <a:xfrm>
            <a:off x="266700" y="4099025"/>
            <a:ext cx="4458900" cy="847500"/>
          </a:xfrm>
          <a:prstGeom prst="rect">
            <a:avLst/>
          </a:prstGeom>
        </p:spPr>
        <p:txBody>
          <a:bodyPr anchorCtr="0" anchor="b" bIns="91425" lIns="91425" spcFirstLastPara="1" rIns="91425" wrap="square" tIns="91425">
            <a:noAutofit/>
          </a:bodyPr>
          <a:lstStyle>
            <a:lvl1pPr indent="-330200" lvl="0" marL="457200">
              <a:lnSpc>
                <a:spcPct val="90000"/>
              </a:lnSpc>
              <a:spcBef>
                <a:spcPts val="0"/>
              </a:spcBef>
              <a:spcAft>
                <a:spcPts val="0"/>
              </a:spcAft>
              <a:buSzPts val="1600"/>
              <a:buChar char="●"/>
              <a:defRPr sz="1600"/>
            </a:lvl1pPr>
            <a:lvl2pPr indent="-330200" lvl="1" marL="914400">
              <a:lnSpc>
                <a:spcPct val="90000"/>
              </a:lnSpc>
              <a:spcBef>
                <a:spcPts val="0"/>
              </a:spcBef>
              <a:spcAft>
                <a:spcPts val="0"/>
              </a:spcAft>
              <a:buSzPts val="1600"/>
              <a:buChar char="○"/>
              <a:defRPr sz="1600"/>
            </a:lvl2pPr>
            <a:lvl3pPr indent="-330200" lvl="2" marL="1371600">
              <a:lnSpc>
                <a:spcPct val="90000"/>
              </a:lnSpc>
              <a:spcBef>
                <a:spcPts val="0"/>
              </a:spcBef>
              <a:spcAft>
                <a:spcPts val="0"/>
              </a:spcAft>
              <a:buSzPts val="1600"/>
              <a:buChar char="■"/>
              <a:defRPr sz="1600"/>
            </a:lvl3pPr>
            <a:lvl4pPr indent="-330200" lvl="3" marL="1828800">
              <a:lnSpc>
                <a:spcPct val="90000"/>
              </a:lnSpc>
              <a:spcBef>
                <a:spcPts val="0"/>
              </a:spcBef>
              <a:spcAft>
                <a:spcPts val="0"/>
              </a:spcAft>
              <a:buSzPts val="1600"/>
              <a:buChar char="●"/>
              <a:defRPr sz="1600"/>
            </a:lvl4pPr>
            <a:lvl5pPr indent="-330200" lvl="4" marL="2286000">
              <a:lnSpc>
                <a:spcPct val="90000"/>
              </a:lnSpc>
              <a:spcBef>
                <a:spcPts val="0"/>
              </a:spcBef>
              <a:spcAft>
                <a:spcPts val="0"/>
              </a:spcAft>
              <a:buSzPts val="1600"/>
              <a:buChar char="○"/>
              <a:defRPr sz="1600"/>
            </a:lvl5pPr>
            <a:lvl6pPr indent="-330200" lvl="5" marL="2743200">
              <a:lnSpc>
                <a:spcPct val="90000"/>
              </a:lnSpc>
              <a:spcBef>
                <a:spcPts val="0"/>
              </a:spcBef>
              <a:spcAft>
                <a:spcPts val="0"/>
              </a:spcAft>
              <a:buSzPts val="1600"/>
              <a:buChar char="■"/>
              <a:defRPr sz="1600"/>
            </a:lvl6pPr>
            <a:lvl7pPr indent="-330200" lvl="6" marL="3200400">
              <a:lnSpc>
                <a:spcPct val="90000"/>
              </a:lnSpc>
              <a:spcBef>
                <a:spcPts val="0"/>
              </a:spcBef>
              <a:spcAft>
                <a:spcPts val="0"/>
              </a:spcAft>
              <a:buSzPts val="1600"/>
              <a:buChar char="●"/>
              <a:defRPr sz="1600"/>
            </a:lvl7pPr>
            <a:lvl8pPr indent="-330200" lvl="7" marL="3657600">
              <a:lnSpc>
                <a:spcPct val="90000"/>
              </a:lnSpc>
              <a:spcBef>
                <a:spcPts val="0"/>
              </a:spcBef>
              <a:spcAft>
                <a:spcPts val="0"/>
              </a:spcAft>
              <a:buSzPts val="1600"/>
              <a:buChar char="○"/>
              <a:defRPr sz="1600"/>
            </a:lvl8pPr>
            <a:lvl9pPr indent="-330200" lvl="8" marL="4114800">
              <a:lnSpc>
                <a:spcPct val="90000"/>
              </a:lnSpc>
              <a:spcBef>
                <a:spcPts val="0"/>
              </a:spcBef>
              <a:spcAft>
                <a:spcPts val="0"/>
              </a:spcAft>
              <a:buSzPts val="1600"/>
              <a:buChar char="■"/>
              <a:defRPr sz="16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15.png"/><Relationship Id="rId5"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jp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17.png"/><Relationship Id="rId5"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openreview.net/pdf?id=SJx0q1rtvS" TargetMode="External"/><Relationship Id="rId4" Type="http://schemas.openxmlformats.org/officeDocument/2006/relationships/hyperlink" Target="https://arxiv.org/pdf/2205.14497" TargetMode="External"/><Relationship Id="rId5" Type="http://schemas.openxmlformats.org/officeDocument/2006/relationships/hyperlink" Target="https://github.com/Trusted-AI/adversarial-robustness-toolbox/blob/main/notebooks/poisoning_attack_bad_det.ipynb" TargetMode="External"/><Relationship Id="rId6" Type="http://schemas.openxmlformats.org/officeDocument/2006/relationships/hyperlink" Target="https://github.com/Trusted-AI/adversarial-robustness-toolbox/blob/main/notebooks/poisoning_attack_bad_det.ipynb"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jpg"/><Relationship Id="rId4" Type="http://schemas.openxmlformats.org/officeDocument/2006/relationships/image" Target="../media/image1.jpg"/><Relationship Id="rId5" Type="http://schemas.openxmlformats.org/officeDocument/2006/relationships/image" Target="../media/image14.jpg"/><Relationship Id="rId6" Type="http://schemas.openxmlformats.org/officeDocument/2006/relationships/image" Target="../media/image13.jpg"/><Relationship Id="rId7" Type="http://schemas.openxmlformats.org/officeDocument/2006/relationships/image" Target="../media/image21.png"/><Relationship Id="rId8"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ctrTitle"/>
          </p:nvPr>
        </p:nvSpPr>
        <p:spPr>
          <a:xfrm>
            <a:off x="671250" y="285050"/>
            <a:ext cx="7801500" cy="2435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ROBUST ANOMALY DETECTION AND BACKDOOR ATTACK DETECTION VIA DIFFERENTIAL PRIVACY</a:t>
            </a:r>
            <a:endParaRPr/>
          </a:p>
        </p:txBody>
      </p:sp>
      <p:sp>
        <p:nvSpPr>
          <p:cNvPr id="94" name="Google Shape;94;p18"/>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Ana Sharma, Olivier Deschamps, Liam Kelly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 Manipulation</a:t>
            </a:r>
            <a:endParaRPr/>
          </a:p>
        </p:txBody>
      </p:sp>
      <p:pic>
        <p:nvPicPr>
          <p:cNvPr id="160" name="Google Shape;160;p27" title="2025-04-24 10_14_32-1708.06733v2.pdf — Mozilla Firefox.png"/>
          <p:cNvPicPr preferRelativeResize="0"/>
          <p:nvPr/>
        </p:nvPicPr>
        <p:blipFill>
          <a:blip r:embed="rId3">
            <a:alphaModFix/>
          </a:blip>
          <a:stretch>
            <a:fillRect/>
          </a:stretch>
        </p:blipFill>
        <p:spPr>
          <a:xfrm>
            <a:off x="1637550" y="1193950"/>
            <a:ext cx="5868901" cy="3004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000"/>
              <a:t>Backdoor Poisoning</a:t>
            </a:r>
            <a:endParaRPr/>
          </a:p>
        </p:txBody>
      </p:sp>
      <p:sp>
        <p:nvSpPr>
          <p:cNvPr id="166" name="Google Shape;166;p28"/>
          <p:cNvSpPr txBox="1"/>
          <p:nvPr/>
        </p:nvSpPr>
        <p:spPr>
          <a:xfrm>
            <a:off x="598425" y="1132700"/>
            <a:ext cx="4431000" cy="3604800"/>
          </a:xfrm>
          <a:prstGeom prst="rect">
            <a:avLst/>
          </a:prstGeom>
          <a:noFill/>
          <a:ln>
            <a:noFill/>
          </a:ln>
        </p:spPr>
        <p:txBody>
          <a:bodyPr anchorCtr="0" anchor="t" bIns="91425" lIns="91425" spcFirstLastPara="1" rIns="91425" wrap="square" tIns="91425">
            <a:noAutofit/>
          </a:bodyPr>
          <a:lstStyle/>
          <a:p>
            <a:pPr indent="0" lvl="0" marL="457200" rtl="0" algn="l">
              <a:lnSpc>
                <a:spcPct val="80000"/>
              </a:lnSpc>
              <a:spcBef>
                <a:spcPts val="0"/>
              </a:spcBef>
              <a:spcAft>
                <a:spcPts val="0"/>
              </a:spcAft>
              <a:buNone/>
            </a:pPr>
            <a:r>
              <a:t/>
            </a:r>
            <a:endParaRPr sz="1100">
              <a:solidFill>
                <a:schemeClr val="lt1"/>
              </a:solidFill>
            </a:endParaRPr>
          </a:p>
        </p:txBody>
      </p:sp>
      <p:pic>
        <p:nvPicPr>
          <p:cNvPr id="167" name="Google Shape;167;p28" title="Trigger1.png"/>
          <p:cNvPicPr preferRelativeResize="0"/>
          <p:nvPr/>
        </p:nvPicPr>
        <p:blipFill>
          <a:blip r:embed="rId3">
            <a:alphaModFix/>
          </a:blip>
          <a:stretch>
            <a:fillRect/>
          </a:stretch>
        </p:blipFill>
        <p:spPr>
          <a:xfrm>
            <a:off x="7965278" y="155375"/>
            <a:ext cx="867021" cy="862350"/>
          </a:xfrm>
          <a:prstGeom prst="rect">
            <a:avLst/>
          </a:prstGeom>
          <a:noFill/>
          <a:ln>
            <a:noFill/>
          </a:ln>
        </p:spPr>
      </p:pic>
      <p:pic>
        <p:nvPicPr>
          <p:cNvPr id="168" name="Google Shape;168;p28" title="2025-04-24 10_53_24-adversarial-robustness-toolbox_notebooks_poisoning_attack_bad_det.ipynb at main .png"/>
          <p:cNvPicPr preferRelativeResize="0"/>
          <p:nvPr/>
        </p:nvPicPr>
        <p:blipFill>
          <a:blip r:embed="rId4">
            <a:alphaModFix/>
          </a:blip>
          <a:stretch>
            <a:fillRect/>
          </a:stretch>
        </p:blipFill>
        <p:spPr>
          <a:xfrm>
            <a:off x="3502835" y="98925"/>
            <a:ext cx="4283163" cy="2413050"/>
          </a:xfrm>
          <a:prstGeom prst="rect">
            <a:avLst/>
          </a:prstGeom>
          <a:noFill/>
          <a:ln>
            <a:noFill/>
          </a:ln>
        </p:spPr>
      </p:pic>
      <p:pic>
        <p:nvPicPr>
          <p:cNvPr id="169" name="Google Shape;169;p28" title="Sans titre - Copie (2).png"/>
          <p:cNvPicPr preferRelativeResize="0"/>
          <p:nvPr/>
        </p:nvPicPr>
        <p:blipFill>
          <a:blip r:embed="rId5">
            <a:alphaModFix/>
          </a:blip>
          <a:stretch>
            <a:fillRect/>
          </a:stretch>
        </p:blipFill>
        <p:spPr>
          <a:xfrm>
            <a:off x="1387375" y="2689948"/>
            <a:ext cx="5920801" cy="2183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000"/>
              <a:t>Poisoning they focus on in the paper</a:t>
            </a:r>
            <a:endParaRPr/>
          </a:p>
        </p:txBody>
      </p:sp>
      <p:sp>
        <p:nvSpPr>
          <p:cNvPr id="175" name="Google Shape;175;p29"/>
          <p:cNvSpPr txBox="1"/>
          <p:nvPr/>
        </p:nvSpPr>
        <p:spPr>
          <a:xfrm>
            <a:off x="2798588" y="1158225"/>
            <a:ext cx="3270900" cy="491700"/>
          </a:xfrm>
          <a:prstGeom prst="rect">
            <a:avLst/>
          </a:prstGeom>
          <a:noFill/>
          <a:ln>
            <a:noFill/>
          </a:ln>
        </p:spPr>
        <p:txBody>
          <a:bodyPr anchorCtr="0" anchor="t" bIns="91425" lIns="91425" spcFirstLastPara="1" rIns="91425" wrap="square" tIns="91425">
            <a:noAutofit/>
          </a:bodyPr>
          <a:lstStyle/>
          <a:p>
            <a:pPr indent="0" lvl="0" marL="457200" rtl="0" algn="l">
              <a:lnSpc>
                <a:spcPct val="80000"/>
              </a:lnSpc>
              <a:spcBef>
                <a:spcPts val="0"/>
              </a:spcBef>
              <a:spcAft>
                <a:spcPts val="0"/>
              </a:spcAft>
              <a:buNone/>
            </a:pPr>
            <a:r>
              <a:rPr lang="en" sz="2000">
                <a:solidFill>
                  <a:schemeClr val="dk1"/>
                </a:solidFill>
              </a:rPr>
              <a:t>(Label + 1) % 10 </a:t>
            </a:r>
            <a:endParaRPr sz="2000">
              <a:solidFill>
                <a:schemeClr val="dk1"/>
              </a:solidFill>
            </a:endParaRPr>
          </a:p>
        </p:txBody>
      </p:sp>
      <p:pic>
        <p:nvPicPr>
          <p:cNvPr id="176" name="Google Shape;176;p29"/>
          <p:cNvPicPr preferRelativeResize="0"/>
          <p:nvPr/>
        </p:nvPicPr>
        <p:blipFill>
          <a:blip r:embed="rId3">
            <a:alphaModFix/>
          </a:blip>
          <a:stretch>
            <a:fillRect/>
          </a:stretch>
        </p:blipFill>
        <p:spPr>
          <a:xfrm>
            <a:off x="1322350" y="1649925"/>
            <a:ext cx="6223376" cy="2295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000"/>
              <a:t>How does this actually work.</a:t>
            </a:r>
            <a:endParaRPr/>
          </a:p>
        </p:txBody>
      </p:sp>
      <p:pic>
        <p:nvPicPr>
          <p:cNvPr id="182" name="Google Shape;182;p30"/>
          <p:cNvPicPr preferRelativeResize="0"/>
          <p:nvPr/>
        </p:nvPicPr>
        <p:blipFill>
          <a:blip r:embed="rId3">
            <a:alphaModFix/>
          </a:blip>
          <a:stretch>
            <a:fillRect/>
          </a:stretch>
        </p:blipFill>
        <p:spPr>
          <a:xfrm>
            <a:off x="2343652" y="1125225"/>
            <a:ext cx="5851824" cy="3492225"/>
          </a:xfrm>
          <a:prstGeom prst="rect">
            <a:avLst/>
          </a:prstGeom>
          <a:noFill/>
          <a:ln>
            <a:noFill/>
          </a:ln>
        </p:spPr>
      </p:pic>
      <p:sp>
        <p:nvSpPr>
          <p:cNvPr id="183" name="Google Shape;183;p30"/>
          <p:cNvSpPr txBox="1"/>
          <p:nvPr/>
        </p:nvSpPr>
        <p:spPr>
          <a:xfrm>
            <a:off x="234350" y="1582000"/>
            <a:ext cx="2109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Average"/>
                <a:ea typeface="Average"/>
                <a:cs typeface="Average"/>
                <a:sym typeface="Average"/>
              </a:rPr>
              <a:t> Training model </a:t>
            </a:r>
            <a:endParaRPr sz="1800">
              <a:solidFill>
                <a:schemeClr val="dk1"/>
              </a:solidFill>
              <a:latin typeface="Average"/>
              <a:ea typeface="Average"/>
              <a:cs typeface="Average"/>
              <a:sym typeface="Average"/>
            </a:endParaRPr>
          </a:p>
          <a:p>
            <a:pPr indent="0" lvl="0" marL="0" rtl="0" algn="l">
              <a:spcBef>
                <a:spcPts val="0"/>
              </a:spcBef>
              <a:spcAft>
                <a:spcPts val="0"/>
              </a:spcAft>
              <a:buNone/>
            </a:pPr>
            <a:r>
              <a:rPr lang="en" sz="1800">
                <a:solidFill>
                  <a:schemeClr val="dk1"/>
                </a:solidFill>
                <a:latin typeface="Average"/>
                <a:ea typeface="Average"/>
                <a:cs typeface="Average"/>
                <a:sym typeface="Average"/>
              </a:rPr>
              <a:t>with poisoned Data</a:t>
            </a:r>
            <a:endParaRPr sz="1800">
              <a:solidFill>
                <a:schemeClr val="dk1"/>
              </a:solidFill>
              <a:latin typeface="Average"/>
              <a:ea typeface="Average"/>
              <a:cs typeface="Average"/>
              <a:sym typeface="Average"/>
            </a:endParaRPr>
          </a:p>
        </p:txBody>
      </p:sp>
      <p:sp>
        <p:nvSpPr>
          <p:cNvPr id="184" name="Google Shape;184;p30"/>
          <p:cNvSpPr txBox="1"/>
          <p:nvPr/>
        </p:nvSpPr>
        <p:spPr>
          <a:xfrm>
            <a:off x="330200" y="3298025"/>
            <a:ext cx="1917600" cy="7389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lang="en" sz="1800">
                <a:solidFill>
                  <a:schemeClr val="dk1"/>
                </a:solidFill>
                <a:latin typeface="Average"/>
                <a:ea typeface="Average"/>
                <a:cs typeface="Average"/>
                <a:sym typeface="Average"/>
              </a:rPr>
              <a:t>Testing </a:t>
            </a:r>
            <a:endParaRPr sz="1800">
              <a:solidFill>
                <a:schemeClr val="dk1"/>
              </a:solidFill>
              <a:latin typeface="Average"/>
              <a:ea typeface="Average"/>
              <a:cs typeface="Average"/>
              <a:sym typeface="Average"/>
            </a:endParaRPr>
          </a:p>
          <a:p>
            <a:pPr indent="0" lvl="0" marL="0" rtl="0" algn="l">
              <a:spcBef>
                <a:spcPts val="0"/>
              </a:spcBef>
              <a:spcAft>
                <a:spcPts val="0"/>
              </a:spcAft>
              <a:buNone/>
            </a:pPr>
            <a:r>
              <a:rPr lang="en" sz="1800">
                <a:solidFill>
                  <a:schemeClr val="dk1"/>
                </a:solidFill>
                <a:latin typeface="Average"/>
                <a:ea typeface="Average"/>
                <a:cs typeface="Average"/>
                <a:sym typeface="Average"/>
              </a:rPr>
              <a:t>model prediction</a:t>
            </a:r>
            <a:endParaRPr sz="1800">
              <a:solidFill>
                <a:schemeClr val="dk1"/>
              </a:solidFill>
              <a:latin typeface="Average"/>
              <a:ea typeface="Average"/>
              <a:cs typeface="Average"/>
              <a:sym typeface="Averag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000"/>
              <a:t>Convolution Neural Network</a:t>
            </a:r>
            <a:r>
              <a:rPr lang="en"/>
              <a:t> </a:t>
            </a:r>
            <a:endParaRPr/>
          </a:p>
        </p:txBody>
      </p:sp>
      <p:sp>
        <p:nvSpPr>
          <p:cNvPr id="190" name="Google Shape;190;p31"/>
          <p:cNvSpPr txBox="1"/>
          <p:nvPr/>
        </p:nvSpPr>
        <p:spPr>
          <a:xfrm>
            <a:off x="598425" y="1132700"/>
            <a:ext cx="4431000" cy="3604800"/>
          </a:xfrm>
          <a:prstGeom prst="rect">
            <a:avLst/>
          </a:prstGeom>
          <a:noFill/>
          <a:ln>
            <a:noFill/>
          </a:ln>
        </p:spPr>
        <p:txBody>
          <a:bodyPr anchorCtr="0" anchor="t" bIns="91425" lIns="91425" spcFirstLastPara="1" rIns="91425" wrap="square" tIns="91425">
            <a:noAutofit/>
          </a:bodyPr>
          <a:lstStyle/>
          <a:p>
            <a:pPr indent="-304800" lvl="0" marL="457200" rtl="0" algn="l">
              <a:lnSpc>
                <a:spcPct val="80000"/>
              </a:lnSpc>
              <a:spcBef>
                <a:spcPts val="0"/>
              </a:spcBef>
              <a:spcAft>
                <a:spcPts val="0"/>
              </a:spcAft>
              <a:buClr>
                <a:schemeClr val="lt1"/>
              </a:buClr>
              <a:buSzPts val="1200"/>
              <a:buFont typeface="Roboto Mono"/>
              <a:buChar char="●"/>
            </a:pPr>
            <a:r>
              <a:rPr lang="en" sz="1200">
                <a:solidFill>
                  <a:schemeClr val="lt1"/>
                </a:solidFill>
              </a:rPr>
              <a:t>Deep Learning model that is designed to work on grid-like data</a:t>
            </a:r>
            <a:r>
              <a:rPr lang="en" sz="1200">
                <a:solidFill>
                  <a:schemeClr val="lt1"/>
                </a:solidFill>
              </a:rPr>
              <a:t> </a:t>
            </a:r>
            <a:endParaRPr sz="1200">
              <a:solidFill>
                <a:schemeClr val="lt1"/>
              </a:solidFill>
            </a:endParaRPr>
          </a:p>
          <a:p>
            <a:pPr indent="-304800" lvl="0" marL="457200" rtl="0" algn="l">
              <a:lnSpc>
                <a:spcPct val="80000"/>
              </a:lnSpc>
              <a:spcBef>
                <a:spcPts val="0"/>
              </a:spcBef>
              <a:spcAft>
                <a:spcPts val="0"/>
              </a:spcAft>
              <a:buClr>
                <a:schemeClr val="lt1"/>
              </a:buClr>
              <a:buSzPts val="1200"/>
              <a:buChar char="●"/>
            </a:pPr>
            <a:r>
              <a:rPr lang="en" sz="1200">
                <a:solidFill>
                  <a:schemeClr val="lt1"/>
                </a:solidFill>
              </a:rPr>
              <a:t>Uses convolutional layers to automatically extract features - Instead of manually defining what features to look for, CNNs learn filters that scan the image and highlight important patterns like edges or color transitions.</a:t>
            </a:r>
            <a:endParaRPr sz="1200">
              <a:solidFill>
                <a:schemeClr val="lt1"/>
              </a:solidFill>
            </a:endParaRPr>
          </a:p>
          <a:p>
            <a:pPr indent="-304800" lvl="0" marL="457200" rtl="0" algn="l">
              <a:lnSpc>
                <a:spcPct val="80000"/>
              </a:lnSpc>
              <a:spcBef>
                <a:spcPts val="0"/>
              </a:spcBef>
              <a:spcAft>
                <a:spcPts val="0"/>
              </a:spcAft>
              <a:buClr>
                <a:schemeClr val="lt1"/>
              </a:buClr>
              <a:buSzPts val="1200"/>
              <a:buChar char="●"/>
            </a:pPr>
            <a:r>
              <a:rPr lang="en" sz="1200">
                <a:solidFill>
                  <a:schemeClr val="lt1"/>
                </a:solidFill>
              </a:rPr>
              <a:t>Unlike a traditional neural network, CNN will maintain the spatial relationship between pixels. Pixels close to each other are considered related.</a:t>
            </a:r>
            <a:endParaRPr sz="1200">
              <a:solidFill>
                <a:schemeClr val="lt1"/>
              </a:solidFill>
            </a:endParaRPr>
          </a:p>
          <a:p>
            <a:pPr indent="-304800" lvl="0" marL="457200" rtl="0" algn="l">
              <a:lnSpc>
                <a:spcPct val="80000"/>
              </a:lnSpc>
              <a:spcBef>
                <a:spcPts val="0"/>
              </a:spcBef>
              <a:spcAft>
                <a:spcPts val="0"/>
              </a:spcAft>
              <a:buClr>
                <a:schemeClr val="lt1"/>
              </a:buClr>
              <a:buSzPts val="1200"/>
              <a:buChar char="●"/>
            </a:pPr>
            <a:r>
              <a:rPr lang="en" sz="1200">
                <a:solidFill>
                  <a:schemeClr val="lt1"/>
                </a:solidFill>
              </a:rPr>
              <a:t>Pattern recognition within images is flexible and the position of the object in the image will not affect the determination made by the model</a:t>
            </a:r>
            <a:endParaRPr sz="1200">
              <a:solidFill>
                <a:schemeClr val="lt1"/>
              </a:solidFill>
            </a:endParaRPr>
          </a:p>
          <a:p>
            <a:pPr indent="-304800" lvl="0" marL="457200" rtl="0" algn="l">
              <a:lnSpc>
                <a:spcPct val="80000"/>
              </a:lnSpc>
              <a:spcBef>
                <a:spcPts val="0"/>
              </a:spcBef>
              <a:spcAft>
                <a:spcPts val="0"/>
              </a:spcAft>
              <a:buClr>
                <a:schemeClr val="lt1"/>
              </a:buClr>
              <a:buSzPts val="1200"/>
              <a:buChar char="●"/>
            </a:pPr>
            <a:r>
              <a:rPr lang="en" sz="1200">
                <a:solidFill>
                  <a:schemeClr val="lt1"/>
                </a:solidFill>
              </a:rPr>
              <a:t>These features make the model ideal for MNIST.</a:t>
            </a:r>
            <a:endParaRPr sz="1200">
              <a:solidFill>
                <a:schemeClr val="lt1"/>
              </a:solidFill>
            </a:endParaRPr>
          </a:p>
        </p:txBody>
      </p:sp>
      <p:pic>
        <p:nvPicPr>
          <p:cNvPr id="191" name="Google Shape;191;p31"/>
          <p:cNvPicPr preferRelativeResize="0"/>
          <p:nvPr/>
        </p:nvPicPr>
        <p:blipFill>
          <a:blip r:embed="rId3">
            <a:alphaModFix/>
          </a:blip>
          <a:stretch>
            <a:fillRect/>
          </a:stretch>
        </p:blipFill>
        <p:spPr>
          <a:xfrm>
            <a:off x="946650" y="3495682"/>
            <a:ext cx="3067050" cy="1495425"/>
          </a:xfrm>
          <a:prstGeom prst="rect">
            <a:avLst/>
          </a:prstGeom>
          <a:noFill/>
          <a:ln>
            <a:noFill/>
          </a:ln>
        </p:spPr>
      </p:pic>
      <p:pic>
        <p:nvPicPr>
          <p:cNvPr id="192" name="Google Shape;192;p31"/>
          <p:cNvPicPr preferRelativeResize="0"/>
          <p:nvPr/>
        </p:nvPicPr>
        <p:blipFill>
          <a:blip r:embed="rId4">
            <a:alphaModFix/>
          </a:blip>
          <a:stretch>
            <a:fillRect/>
          </a:stretch>
        </p:blipFill>
        <p:spPr>
          <a:xfrm>
            <a:off x="5144100" y="1078772"/>
            <a:ext cx="3773400" cy="3277419"/>
          </a:xfrm>
          <a:prstGeom prst="rect">
            <a:avLst/>
          </a:prstGeom>
          <a:noFill/>
          <a:ln>
            <a:noFill/>
          </a:ln>
        </p:spPr>
      </p:pic>
      <p:sp>
        <p:nvSpPr>
          <p:cNvPr id="193" name="Google Shape;193;p31"/>
          <p:cNvSpPr txBox="1"/>
          <p:nvPr>
            <p:ph idx="1" type="body"/>
          </p:nvPr>
        </p:nvSpPr>
        <p:spPr>
          <a:xfrm>
            <a:off x="311700" y="1152475"/>
            <a:ext cx="3829800" cy="2343300"/>
          </a:xfrm>
          <a:prstGeom prst="rect">
            <a:avLst/>
          </a:prstGeom>
        </p:spPr>
        <p:txBody>
          <a:bodyPr anchorCtr="0" anchor="t" bIns="91425" lIns="91425" spcFirstLastPara="1" rIns="91425" wrap="square" tIns="91425">
            <a:normAutofit lnSpcReduction="10000"/>
          </a:bodyPr>
          <a:lstStyle/>
          <a:p>
            <a:pPr indent="-304800" lvl="0" marL="457200" rtl="0" algn="l">
              <a:lnSpc>
                <a:spcPct val="80000"/>
              </a:lnSpc>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Deep Learning model that is designed to work on grid-like data </a:t>
            </a:r>
            <a:endParaRPr sz="1200">
              <a:solidFill>
                <a:schemeClr val="dk1"/>
              </a:solidFill>
              <a:latin typeface="Arial"/>
              <a:ea typeface="Arial"/>
              <a:cs typeface="Arial"/>
              <a:sym typeface="Arial"/>
            </a:endParaRPr>
          </a:p>
          <a:p>
            <a:pPr indent="-304800" lvl="0" marL="457200" rtl="0" algn="l">
              <a:lnSpc>
                <a:spcPct val="80000"/>
              </a:lnSpc>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Uses convolutional layers to automatically extract features - Instead of manually defining what features to look for, CNNs learn filters that scan the image and highlight important patterns like edges or color transitions.</a:t>
            </a:r>
            <a:endParaRPr sz="1200">
              <a:solidFill>
                <a:schemeClr val="dk1"/>
              </a:solidFill>
              <a:latin typeface="Arial"/>
              <a:ea typeface="Arial"/>
              <a:cs typeface="Arial"/>
              <a:sym typeface="Arial"/>
            </a:endParaRPr>
          </a:p>
          <a:p>
            <a:pPr indent="-304800" lvl="0" marL="457200" rtl="0" algn="l">
              <a:lnSpc>
                <a:spcPct val="80000"/>
              </a:lnSpc>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Unlike a traditional neural network, CNN will maintain the spatial relationship between pixels. Pixels close to each other are considered related.</a:t>
            </a:r>
            <a:endParaRPr sz="1200">
              <a:solidFill>
                <a:schemeClr val="dk1"/>
              </a:solidFill>
              <a:latin typeface="Arial"/>
              <a:ea typeface="Arial"/>
              <a:cs typeface="Arial"/>
              <a:sym typeface="Arial"/>
            </a:endParaRPr>
          </a:p>
          <a:p>
            <a:pPr indent="-304800" lvl="0" marL="457200" rtl="0" algn="l">
              <a:lnSpc>
                <a:spcPct val="80000"/>
              </a:lnSpc>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Pattern recognition within images is flexible and the position of the object in the image will not affect the determination made by the model</a:t>
            </a:r>
            <a:endParaRPr sz="1200">
              <a:solidFill>
                <a:schemeClr val="dk1"/>
              </a:solidFill>
              <a:latin typeface="Arial"/>
              <a:ea typeface="Arial"/>
              <a:cs typeface="Arial"/>
              <a:sym typeface="Arial"/>
            </a:endParaRPr>
          </a:p>
          <a:p>
            <a:pPr indent="-304800" lvl="0" marL="457200" rtl="0" algn="l">
              <a:lnSpc>
                <a:spcPct val="80000"/>
              </a:lnSpc>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These features make the model ideal for MNIST.</a:t>
            </a:r>
            <a:endParaRPr>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000"/>
              <a:t>Model Training</a:t>
            </a:r>
            <a:endParaRPr sz="3000"/>
          </a:p>
        </p:txBody>
      </p:sp>
      <p:sp>
        <p:nvSpPr>
          <p:cNvPr id="199" name="Google Shape;199;p32"/>
          <p:cNvSpPr txBox="1"/>
          <p:nvPr/>
        </p:nvSpPr>
        <p:spPr>
          <a:xfrm>
            <a:off x="226500" y="788075"/>
            <a:ext cx="3697200" cy="31692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Clr>
                <a:schemeClr val="lt1"/>
              </a:buClr>
              <a:buSzPts val="1100"/>
              <a:buChar char="●"/>
            </a:pPr>
            <a:r>
              <a:rPr lang="en" sz="1100">
                <a:solidFill>
                  <a:schemeClr val="lt1"/>
                </a:solidFill>
              </a:rPr>
              <a:t>Optionally uses Opacus for Differential Privacy (sigma NOT “N/A”)</a:t>
            </a:r>
            <a:br>
              <a:rPr lang="en" sz="1100">
                <a:solidFill>
                  <a:schemeClr val="lt1"/>
                </a:solidFill>
              </a:rPr>
            </a:br>
            <a:endParaRPr sz="1100">
              <a:solidFill>
                <a:schemeClr val="lt1"/>
              </a:solidFill>
            </a:endParaRPr>
          </a:p>
          <a:p>
            <a:pPr indent="-298450" lvl="0" marL="914400" rtl="0" algn="l">
              <a:lnSpc>
                <a:spcPct val="115000"/>
              </a:lnSpc>
              <a:spcBef>
                <a:spcPts val="0"/>
              </a:spcBef>
              <a:spcAft>
                <a:spcPts val="0"/>
              </a:spcAft>
              <a:buClr>
                <a:schemeClr val="lt1"/>
              </a:buClr>
              <a:buSzPts val="1100"/>
              <a:buChar char="●"/>
            </a:pPr>
            <a:r>
              <a:rPr lang="en" sz="1100">
                <a:solidFill>
                  <a:schemeClr val="lt1"/>
                </a:solidFill>
              </a:rPr>
              <a:t>Injects Gaussian noise and clipping during gradient updates</a:t>
            </a:r>
            <a:br>
              <a:rPr lang="en" sz="1100">
                <a:solidFill>
                  <a:schemeClr val="lt1"/>
                </a:solidFill>
              </a:rPr>
            </a:br>
            <a:endParaRPr sz="1100">
              <a:solidFill>
                <a:schemeClr val="lt1"/>
              </a:solidFill>
            </a:endParaRPr>
          </a:p>
          <a:p>
            <a:pPr indent="-298450" lvl="0" marL="914400" rtl="0" algn="l">
              <a:lnSpc>
                <a:spcPct val="115000"/>
              </a:lnSpc>
              <a:spcBef>
                <a:spcPts val="0"/>
              </a:spcBef>
              <a:spcAft>
                <a:spcPts val="0"/>
              </a:spcAft>
              <a:buClr>
                <a:schemeClr val="lt1"/>
              </a:buClr>
              <a:buSzPts val="1100"/>
              <a:buChar char="●"/>
            </a:pPr>
            <a:r>
              <a:rPr lang="en" sz="1100">
                <a:solidFill>
                  <a:schemeClr val="lt1"/>
                </a:solidFill>
              </a:rPr>
              <a:t>Tracks privacy budget (ε) per epoch</a:t>
            </a:r>
            <a:br>
              <a:rPr lang="en" sz="1100">
                <a:solidFill>
                  <a:schemeClr val="lt1"/>
                </a:solidFill>
              </a:rPr>
            </a:br>
            <a:endParaRPr sz="1100">
              <a:solidFill>
                <a:schemeClr val="lt1"/>
              </a:solidFill>
            </a:endParaRPr>
          </a:p>
          <a:p>
            <a:pPr indent="-298450" lvl="0" marL="457200" rtl="0" algn="l">
              <a:lnSpc>
                <a:spcPct val="115000"/>
              </a:lnSpc>
              <a:spcBef>
                <a:spcPts val="0"/>
              </a:spcBef>
              <a:spcAft>
                <a:spcPts val="0"/>
              </a:spcAft>
              <a:buClr>
                <a:schemeClr val="lt1"/>
              </a:buClr>
              <a:buSzPts val="1100"/>
              <a:buChar char="●"/>
            </a:pPr>
            <a:r>
              <a:rPr lang="en" sz="1100">
                <a:solidFill>
                  <a:schemeClr val="lt1"/>
                </a:solidFill>
              </a:rPr>
              <a:t>Training loop over epochs, batch_size = 512</a:t>
            </a:r>
            <a:endParaRPr sz="1100">
              <a:solidFill>
                <a:schemeClr val="lt1"/>
              </a:solidFill>
            </a:endParaRPr>
          </a:p>
          <a:p>
            <a:pPr indent="0" lvl="0" marL="0" rtl="0" algn="l">
              <a:spcBef>
                <a:spcPts val="0"/>
              </a:spcBef>
              <a:spcAft>
                <a:spcPts val="0"/>
              </a:spcAft>
              <a:buNone/>
            </a:pPr>
            <a:r>
              <a:t/>
            </a:r>
            <a:endParaRPr sz="1800">
              <a:solidFill>
                <a:schemeClr val="lt1"/>
              </a:solidFill>
            </a:endParaRPr>
          </a:p>
        </p:txBody>
      </p:sp>
      <p:pic>
        <p:nvPicPr>
          <p:cNvPr id="200" name="Google Shape;200;p32"/>
          <p:cNvPicPr preferRelativeResize="0"/>
          <p:nvPr/>
        </p:nvPicPr>
        <p:blipFill>
          <a:blip r:embed="rId3">
            <a:alphaModFix/>
          </a:blip>
          <a:stretch>
            <a:fillRect/>
          </a:stretch>
        </p:blipFill>
        <p:spPr>
          <a:xfrm>
            <a:off x="639275" y="3177688"/>
            <a:ext cx="7639050" cy="1781175"/>
          </a:xfrm>
          <a:prstGeom prst="rect">
            <a:avLst/>
          </a:prstGeom>
          <a:noFill/>
          <a:ln>
            <a:noFill/>
          </a:ln>
        </p:spPr>
      </p:pic>
      <p:pic>
        <p:nvPicPr>
          <p:cNvPr id="201" name="Google Shape;201;p32"/>
          <p:cNvPicPr preferRelativeResize="0"/>
          <p:nvPr/>
        </p:nvPicPr>
        <p:blipFill>
          <a:blip r:embed="rId4">
            <a:alphaModFix/>
          </a:blip>
          <a:stretch>
            <a:fillRect/>
          </a:stretch>
        </p:blipFill>
        <p:spPr>
          <a:xfrm>
            <a:off x="3716300" y="730751"/>
            <a:ext cx="5178492" cy="1781175"/>
          </a:xfrm>
          <a:prstGeom prst="rect">
            <a:avLst/>
          </a:prstGeom>
          <a:noFill/>
          <a:ln>
            <a:noFill/>
          </a:ln>
        </p:spPr>
      </p:pic>
      <p:sp>
        <p:nvSpPr>
          <p:cNvPr id="202" name="Google Shape;202;p32"/>
          <p:cNvSpPr txBox="1"/>
          <p:nvPr>
            <p:ph idx="1" type="body"/>
          </p:nvPr>
        </p:nvSpPr>
        <p:spPr>
          <a:xfrm>
            <a:off x="311700" y="1152475"/>
            <a:ext cx="3339600" cy="2025300"/>
          </a:xfrm>
          <a:prstGeom prst="rect">
            <a:avLst/>
          </a:prstGeom>
        </p:spPr>
        <p:txBody>
          <a:bodyPr anchorCtr="0" anchor="t" bIns="91425" lIns="91425" spcFirstLastPara="1" rIns="91425" wrap="square" tIns="91425">
            <a:normAutofit fontScale="92500"/>
          </a:bodyPr>
          <a:lstStyle/>
          <a:p>
            <a:pPr indent="-293211" lvl="0" marL="457200" rtl="0" algn="l">
              <a:lnSpc>
                <a:spcPct val="100000"/>
              </a:lnSpc>
              <a:spcBef>
                <a:spcPts val="0"/>
              </a:spcBef>
              <a:spcAft>
                <a:spcPts val="0"/>
              </a:spcAft>
              <a:buClr>
                <a:schemeClr val="dk1"/>
              </a:buClr>
              <a:buSzPct val="100000"/>
              <a:buFont typeface="Arial"/>
              <a:buChar char="●"/>
            </a:pPr>
            <a:r>
              <a:rPr lang="en" sz="1100">
                <a:solidFill>
                  <a:schemeClr val="dk1"/>
                </a:solidFill>
                <a:latin typeface="Arial"/>
                <a:ea typeface="Arial"/>
                <a:cs typeface="Arial"/>
                <a:sym typeface="Arial"/>
              </a:rPr>
              <a:t>CNN model trained using Cross Entropy Loss</a:t>
            </a:r>
            <a:br>
              <a:rPr lang="en" sz="1100">
                <a:solidFill>
                  <a:schemeClr val="dk1"/>
                </a:solidFill>
                <a:latin typeface="Arial"/>
                <a:ea typeface="Arial"/>
                <a:cs typeface="Arial"/>
                <a:sym typeface="Arial"/>
              </a:rPr>
            </a:br>
            <a:endParaRPr sz="1100">
              <a:solidFill>
                <a:schemeClr val="dk1"/>
              </a:solidFill>
              <a:latin typeface="Arial"/>
              <a:ea typeface="Arial"/>
              <a:cs typeface="Arial"/>
              <a:sym typeface="Arial"/>
            </a:endParaRPr>
          </a:p>
          <a:p>
            <a:pPr indent="-293211" lvl="0" marL="457200" rtl="0" algn="l">
              <a:lnSpc>
                <a:spcPct val="100000"/>
              </a:lnSpc>
              <a:spcBef>
                <a:spcPts val="0"/>
              </a:spcBef>
              <a:spcAft>
                <a:spcPts val="0"/>
              </a:spcAft>
              <a:buClr>
                <a:schemeClr val="dk1"/>
              </a:buClr>
              <a:buSzPct val="100000"/>
              <a:buFont typeface="Arial"/>
              <a:buChar char="●"/>
            </a:pPr>
            <a:r>
              <a:rPr lang="en" sz="1100">
                <a:solidFill>
                  <a:schemeClr val="dk1"/>
                </a:solidFill>
                <a:latin typeface="Arial"/>
                <a:ea typeface="Arial"/>
                <a:cs typeface="Arial"/>
                <a:sym typeface="Arial"/>
              </a:rPr>
              <a:t>Optionally uses Opacus for Differential Privacy (sigma NOT “N/A”)</a:t>
            </a:r>
            <a:br>
              <a:rPr lang="en" sz="1100">
                <a:solidFill>
                  <a:schemeClr val="dk1"/>
                </a:solidFill>
                <a:latin typeface="Arial"/>
                <a:ea typeface="Arial"/>
                <a:cs typeface="Arial"/>
                <a:sym typeface="Arial"/>
              </a:rPr>
            </a:br>
            <a:endParaRPr sz="1100">
              <a:solidFill>
                <a:schemeClr val="dk1"/>
              </a:solidFill>
              <a:latin typeface="Arial"/>
              <a:ea typeface="Arial"/>
              <a:cs typeface="Arial"/>
              <a:sym typeface="Arial"/>
            </a:endParaRPr>
          </a:p>
          <a:p>
            <a:pPr indent="-293211" lvl="0" marL="914400" rtl="0" algn="l">
              <a:spcBef>
                <a:spcPts val="0"/>
              </a:spcBef>
              <a:spcAft>
                <a:spcPts val="0"/>
              </a:spcAft>
              <a:buClr>
                <a:schemeClr val="dk1"/>
              </a:buClr>
              <a:buSzPct val="100000"/>
              <a:buFont typeface="Arial"/>
              <a:buChar char="●"/>
            </a:pPr>
            <a:r>
              <a:rPr lang="en" sz="1100">
                <a:solidFill>
                  <a:schemeClr val="dk1"/>
                </a:solidFill>
                <a:latin typeface="Arial"/>
                <a:ea typeface="Arial"/>
                <a:cs typeface="Arial"/>
                <a:sym typeface="Arial"/>
              </a:rPr>
              <a:t>Injects Gaussian noise and clipping during gradient updates</a:t>
            </a:r>
            <a:br>
              <a:rPr lang="en" sz="1100">
                <a:solidFill>
                  <a:schemeClr val="dk1"/>
                </a:solidFill>
                <a:latin typeface="Arial"/>
                <a:ea typeface="Arial"/>
                <a:cs typeface="Arial"/>
                <a:sym typeface="Arial"/>
              </a:rPr>
            </a:br>
            <a:endParaRPr sz="1100">
              <a:solidFill>
                <a:schemeClr val="dk1"/>
              </a:solidFill>
              <a:latin typeface="Arial"/>
              <a:ea typeface="Arial"/>
              <a:cs typeface="Arial"/>
              <a:sym typeface="Arial"/>
            </a:endParaRPr>
          </a:p>
          <a:p>
            <a:pPr indent="-293211" lvl="0" marL="914400" rtl="0" algn="l">
              <a:spcBef>
                <a:spcPts val="0"/>
              </a:spcBef>
              <a:spcAft>
                <a:spcPts val="0"/>
              </a:spcAft>
              <a:buClr>
                <a:schemeClr val="dk1"/>
              </a:buClr>
              <a:buSzPct val="100000"/>
              <a:buFont typeface="Arial"/>
              <a:buChar char="●"/>
            </a:pPr>
            <a:r>
              <a:rPr lang="en" sz="1100">
                <a:solidFill>
                  <a:schemeClr val="dk1"/>
                </a:solidFill>
                <a:latin typeface="Arial"/>
                <a:ea typeface="Arial"/>
                <a:cs typeface="Arial"/>
                <a:sym typeface="Arial"/>
              </a:rPr>
              <a:t>Tracks privacy budget (ε) per epoch</a:t>
            </a:r>
            <a:br>
              <a:rPr lang="en" sz="1100">
                <a:solidFill>
                  <a:schemeClr val="dk1"/>
                </a:solidFill>
                <a:latin typeface="Arial"/>
                <a:ea typeface="Arial"/>
                <a:cs typeface="Arial"/>
                <a:sym typeface="Arial"/>
              </a:rPr>
            </a:br>
            <a:endParaRPr sz="1100">
              <a:solidFill>
                <a:schemeClr val="dk1"/>
              </a:solidFill>
              <a:latin typeface="Arial"/>
              <a:ea typeface="Arial"/>
              <a:cs typeface="Arial"/>
              <a:sym typeface="Arial"/>
            </a:endParaRPr>
          </a:p>
          <a:p>
            <a:pPr indent="-293211" lvl="0" marL="457200" rtl="0" algn="l">
              <a:spcBef>
                <a:spcPts val="0"/>
              </a:spcBef>
              <a:spcAft>
                <a:spcPts val="0"/>
              </a:spcAft>
              <a:buClr>
                <a:schemeClr val="dk1"/>
              </a:buClr>
              <a:buSzPct val="100000"/>
              <a:buFont typeface="Arial"/>
              <a:buChar char="●"/>
            </a:pPr>
            <a:r>
              <a:rPr lang="en" sz="1100">
                <a:solidFill>
                  <a:schemeClr val="dk1"/>
                </a:solidFill>
                <a:latin typeface="Arial"/>
                <a:ea typeface="Arial"/>
                <a:cs typeface="Arial"/>
                <a:sym typeface="Arial"/>
              </a:rPr>
              <a:t>Training loop over epochs, batch_size = 512</a:t>
            </a:r>
            <a:endParaRPr>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000"/>
              <a:t>How is Differential Privacy Added?</a:t>
            </a:r>
            <a:endParaRPr sz="3000"/>
          </a:p>
        </p:txBody>
      </p:sp>
      <p:pic>
        <p:nvPicPr>
          <p:cNvPr id="208" name="Google Shape;208;p33"/>
          <p:cNvPicPr preferRelativeResize="0"/>
          <p:nvPr/>
        </p:nvPicPr>
        <p:blipFill>
          <a:blip r:embed="rId3">
            <a:alphaModFix/>
          </a:blip>
          <a:stretch>
            <a:fillRect/>
          </a:stretch>
        </p:blipFill>
        <p:spPr>
          <a:xfrm>
            <a:off x="268375" y="1664050"/>
            <a:ext cx="4303625" cy="2322600"/>
          </a:xfrm>
          <a:prstGeom prst="rect">
            <a:avLst/>
          </a:prstGeom>
          <a:noFill/>
          <a:ln>
            <a:noFill/>
          </a:ln>
        </p:spPr>
      </p:pic>
      <p:sp>
        <p:nvSpPr>
          <p:cNvPr id="209" name="Google Shape;209;p33"/>
          <p:cNvSpPr txBox="1"/>
          <p:nvPr/>
        </p:nvSpPr>
        <p:spPr>
          <a:xfrm>
            <a:off x="4959050" y="888700"/>
            <a:ext cx="3911100" cy="425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lt1"/>
                </a:solidFill>
              </a:rPr>
              <a:t>Per-Sample Gradients</a:t>
            </a:r>
            <a:endParaRPr sz="1200">
              <a:solidFill>
                <a:schemeClr val="lt1"/>
              </a:solidFill>
            </a:endParaRPr>
          </a:p>
          <a:p>
            <a:pPr indent="-304800" lvl="0" marL="457200" rtl="0" algn="l">
              <a:spcBef>
                <a:spcPts val="0"/>
              </a:spcBef>
              <a:spcAft>
                <a:spcPts val="0"/>
              </a:spcAft>
              <a:buClr>
                <a:schemeClr val="lt1"/>
              </a:buClr>
              <a:buSzPts val="1200"/>
              <a:buChar char="●"/>
            </a:pPr>
            <a:r>
              <a:rPr lang="en" sz="1200">
                <a:solidFill>
                  <a:schemeClr val="lt1"/>
                </a:solidFill>
              </a:rPr>
              <a:t>Computes gradients individually for each sample instead of the whole batch.</a:t>
            </a:r>
            <a:br>
              <a:rPr lang="en" sz="1200">
                <a:solidFill>
                  <a:schemeClr val="lt1"/>
                </a:solidFill>
              </a:rPr>
            </a:br>
            <a:endParaRPr sz="1200">
              <a:solidFill>
                <a:schemeClr val="lt1"/>
              </a:solidFill>
            </a:endParaRPr>
          </a:p>
          <a:p>
            <a:pPr indent="0" lvl="0" marL="0" rtl="0" algn="l">
              <a:spcBef>
                <a:spcPts val="0"/>
              </a:spcBef>
              <a:spcAft>
                <a:spcPts val="0"/>
              </a:spcAft>
              <a:buNone/>
            </a:pPr>
            <a:r>
              <a:rPr b="1" lang="en" sz="1200">
                <a:solidFill>
                  <a:schemeClr val="lt1"/>
                </a:solidFill>
              </a:rPr>
              <a:t>Gradient Clipping</a:t>
            </a:r>
            <a:endParaRPr sz="1200">
              <a:solidFill>
                <a:schemeClr val="lt1"/>
              </a:solidFill>
            </a:endParaRPr>
          </a:p>
          <a:p>
            <a:pPr indent="-304800" lvl="0" marL="457200" rtl="0" algn="l">
              <a:spcBef>
                <a:spcPts val="0"/>
              </a:spcBef>
              <a:spcAft>
                <a:spcPts val="0"/>
              </a:spcAft>
              <a:buClr>
                <a:schemeClr val="lt1"/>
              </a:buClr>
              <a:buSzPts val="1200"/>
              <a:buChar char="●"/>
            </a:pPr>
            <a:r>
              <a:rPr lang="en" sz="1200">
                <a:solidFill>
                  <a:schemeClr val="lt1"/>
                </a:solidFill>
              </a:rPr>
              <a:t>Clips each sample’s gradient to a fixed </a:t>
            </a:r>
            <a:r>
              <a:rPr b="1" lang="en" sz="1200">
                <a:solidFill>
                  <a:schemeClr val="lt1"/>
                </a:solidFill>
              </a:rPr>
              <a:t>L2 norm</a:t>
            </a:r>
            <a:r>
              <a:rPr lang="en" sz="1200">
                <a:solidFill>
                  <a:schemeClr val="lt1"/>
                </a:solidFill>
              </a:rPr>
              <a:t> (max_grad_norm)</a:t>
            </a:r>
            <a:endParaRPr sz="1200">
              <a:solidFill>
                <a:schemeClr val="lt1"/>
              </a:solidFill>
            </a:endParaRPr>
          </a:p>
          <a:p>
            <a:pPr indent="-304800" lvl="0" marL="457200" rtl="0" algn="l">
              <a:spcBef>
                <a:spcPts val="0"/>
              </a:spcBef>
              <a:spcAft>
                <a:spcPts val="0"/>
              </a:spcAft>
              <a:buClr>
                <a:schemeClr val="lt1"/>
              </a:buClr>
              <a:buSzPts val="1200"/>
              <a:buChar char="●"/>
            </a:pPr>
            <a:r>
              <a:rPr lang="en" sz="1200">
                <a:solidFill>
                  <a:schemeClr val="lt1"/>
                </a:solidFill>
              </a:rPr>
              <a:t>Limits any single example’s influence on the model</a:t>
            </a:r>
            <a:endParaRPr sz="1200">
              <a:solidFill>
                <a:schemeClr val="lt1"/>
              </a:solidFill>
            </a:endParaRPr>
          </a:p>
          <a:p>
            <a:pPr indent="-304800" lvl="0" marL="457200" rtl="0" algn="l">
              <a:spcBef>
                <a:spcPts val="0"/>
              </a:spcBef>
              <a:spcAft>
                <a:spcPts val="0"/>
              </a:spcAft>
              <a:buClr>
                <a:schemeClr val="lt1"/>
              </a:buClr>
              <a:buSzPts val="1200"/>
              <a:buChar char="●"/>
            </a:pPr>
            <a:r>
              <a:rPr lang="en" sz="1200">
                <a:solidFill>
                  <a:schemeClr val="lt1"/>
                </a:solidFill>
              </a:rPr>
              <a:t>This is why sigma = 0 still affects the model!</a:t>
            </a:r>
            <a:br>
              <a:rPr lang="en" sz="1200">
                <a:solidFill>
                  <a:schemeClr val="lt1"/>
                </a:solidFill>
              </a:rPr>
            </a:br>
            <a:endParaRPr sz="1200">
              <a:solidFill>
                <a:schemeClr val="lt1"/>
              </a:solidFill>
            </a:endParaRPr>
          </a:p>
          <a:p>
            <a:pPr indent="0" lvl="0" marL="0" rtl="0" algn="l">
              <a:spcBef>
                <a:spcPts val="0"/>
              </a:spcBef>
              <a:spcAft>
                <a:spcPts val="0"/>
              </a:spcAft>
              <a:buNone/>
            </a:pPr>
            <a:r>
              <a:rPr b="1" lang="en" sz="1200">
                <a:solidFill>
                  <a:schemeClr val="lt1"/>
                </a:solidFill>
              </a:rPr>
              <a:t>Add Gaussian Noise</a:t>
            </a:r>
            <a:endParaRPr b="1" sz="1200">
              <a:solidFill>
                <a:schemeClr val="lt1"/>
              </a:solidFill>
            </a:endParaRPr>
          </a:p>
          <a:p>
            <a:pPr indent="-304800" lvl="0" marL="457200" rtl="0" algn="l">
              <a:spcBef>
                <a:spcPts val="0"/>
              </a:spcBef>
              <a:spcAft>
                <a:spcPts val="0"/>
              </a:spcAft>
              <a:buClr>
                <a:schemeClr val="lt1"/>
              </a:buClr>
              <a:buSzPts val="1200"/>
              <a:buChar char="●"/>
            </a:pPr>
            <a:r>
              <a:rPr lang="en" sz="1200">
                <a:solidFill>
                  <a:schemeClr val="lt1"/>
                </a:solidFill>
              </a:rPr>
              <a:t>Adds </a:t>
            </a:r>
            <a:r>
              <a:rPr b="1" lang="en" sz="1200">
                <a:solidFill>
                  <a:schemeClr val="lt1"/>
                </a:solidFill>
              </a:rPr>
              <a:t>random noise</a:t>
            </a:r>
            <a:r>
              <a:rPr lang="en" sz="1200">
                <a:solidFill>
                  <a:schemeClr val="lt1"/>
                </a:solidFill>
              </a:rPr>
              <a:t> (scaled by sigma) to the sum of clipped gradients</a:t>
            </a:r>
            <a:endParaRPr sz="1200">
              <a:solidFill>
                <a:schemeClr val="lt1"/>
              </a:solidFill>
            </a:endParaRPr>
          </a:p>
          <a:p>
            <a:pPr indent="-304800" lvl="0" marL="457200" rtl="0" algn="l">
              <a:spcBef>
                <a:spcPts val="0"/>
              </a:spcBef>
              <a:spcAft>
                <a:spcPts val="0"/>
              </a:spcAft>
              <a:buClr>
                <a:schemeClr val="lt1"/>
              </a:buClr>
              <a:buSzPts val="1200"/>
              <a:buChar char="●"/>
            </a:pPr>
            <a:r>
              <a:rPr lang="en" sz="1200">
                <a:solidFill>
                  <a:schemeClr val="lt1"/>
                </a:solidFill>
              </a:rPr>
              <a:t>Obscures individual sample contributions</a:t>
            </a:r>
            <a:br>
              <a:rPr lang="en" sz="1200">
                <a:solidFill>
                  <a:schemeClr val="lt1"/>
                </a:solidFill>
              </a:rPr>
            </a:br>
            <a:endParaRPr sz="1200">
              <a:solidFill>
                <a:schemeClr val="lt1"/>
              </a:solidFill>
            </a:endParaRPr>
          </a:p>
          <a:p>
            <a:pPr indent="0" lvl="0" marL="0" rtl="0" algn="l">
              <a:spcBef>
                <a:spcPts val="0"/>
              </a:spcBef>
              <a:spcAft>
                <a:spcPts val="0"/>
              </a:spcAft>
              <a:buNone/>
            </a:pPr>
            <a:r>
              <a:rPr b="1" lang="en" sz="1200">
                <a:solidFill>
                  <a:schemeClr val="lt1"/>
                </a:solidFill>
              </a:rPr>
              <a:t>Privacy Accounting (ε)</a:t>
            </a:r>
            <a:endParaRPr b="1" sz="1200">
              <a:solidFill>
                <a:schemeClr val="lt1"/>
              </a:solidFill>
            </a:endParaRPr>
          </a:p>
          <a:p>
            <a:pPr indent="-304800" lvl="0" marL="457200" rtl="0" algn="l">
              <a:spcBef>
                <a:spcPts val="0"/>
              </a:spcBef>
              <a:spcAft>
                <a:spcPts val="0"/>
              </a:spcAft>
              <a:buClr>
                <a:schemeClr val="lt1"/>
              </a:buClr>
              <a:buSzPts val="1200"/>
              <a:buChar char="●"/>
            </a:pPr>
            <a:r>
              <a:rPr lang="en" sz="1200">
                <a:solidFill>
                  <a:schemeClr val="lt1"/>
                </a:solidFill>
              </a:rPr>
              <a:t>Tracks privacy budget using </a:t>
            </a:r>
            <a:r>
              <a:rPr b="1" lang="en" sz="1200">
                <a:solidFill>
                  <a:schemeClr val="lt1"/>
                </a:solidFill>
              </a:rPr>
              <a:t>Rényi Differential Privacy (RDP)</a:t>
            </a:r>
            <a:endParaRPr b="1" sz="1200">
              <a:solidFill>
                <a:schemeClr val="lt1"/>
              </a:solidFill>
            </a:endParaRPr>
          </a:p>
          <a:p>
            <a:pPr indent="-304800" lvl="0" marL="457200" rtl="0" algn="l">
              <a:spcBef>
                <a:spcPts val="0"/>
              </a:spcBef>
              <a:spcAft>
                <a:spcPts val="0"/>
              </a:spcAft>
              <a:buClr>
                <a:schemeClr val="lt1"/>
              </a:buClr>
              <a:buSzPts val="1200"/>
              <a:buChar char="●"/>
            </a:pPr>
            <a:r>
              <a:rPr lang="en" sz="1200">
                <a:solidFill>
                  <a:schemeClr val="lt1"/>
                </a:solidFill>
              </a:rPr>
              <a:t>Reports total </a:t>
            </a:r>
            <a:r>
              <a:rPr b="1" lang="en" sz="1200">
                <a:solidFill>
                  <a:schemeClr val="lt1"/>
                </a:solidFill>
              </a:rPr>
              <a:t>ε</a:t>
            </a:r>
            <a:r>
              <a:rPr lang="en" sz="1200">
                <a:solidFill>
                  <a:schemeClr val="lt1"/>
                </a:solidFill>
              </a:rPr>
              <a:t> after each epoch </a:t>
            </a:r>
            <a:endParaRPr sz="1200">
              <a:solidFill>
                <a:schemeClr val="lt1"/>
              </a:solidFill>
            </a:endParaRPr>
          </a:p>
          <a:p>
            <a:pPr indent="0" lvl="0" marL="0" rtl="0" algn="l">
              <a:spcBef>
                <a:spcPts val="0"/>
              </a:spcBef>
              <a:spcAft>
                <a:spcPts val="0"/>
              </a:spcAft>
              <a:buNone/>
            </a:pPr>
            <a:r>
              <a:t/>
            </a:r>
            <a:endParaRPr sz="1200">
              <a:solidFill>
                <a:schemeClr val="lt1"/>
              </a:solidFill>
            </a:endParaRPr>
          </a:p>
        </p:txBody>
      </p:sp>
      <p:sp>
        <p:nvSpPr>
          <p:cNvPr id="210" name="Google Shape;210;p33"/>
          <p:cNvSpPr txBox="1"/>
          <p:nvPr>
            <p:ph idx="1" type="body"/>
          </p:nvPr>
        </p:nvSpPr>
        <p:spPr>
          <a:xfrm>
            <a:off x="4572000" y="1140200"/>
            <a:ext cx="4260300" cy="34287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b="1" lang="en" sz="1200">
                <a:solidFill>
                  <a:schemeClr val="dk1"/>
                </a:solidFill>
                <a:latin typeface="Arial"/>
                <a:ea typeface="Arial"/>
                <a:cs typeface="Arial"/>
                <a:sym typeface="Arial"/>
              </a:rPr>
              <a:t>Per-Sample Gradients</a:t>
            </a:r>
            <a:endParaRPr sz="1200">
              <a:solidFill>
                <a:schemeClr val="dk1"/>
              </a:solidFill>
              <a:latin typeface="Arial"/>
              <a:ea typeface="Arial"/>
              <a:cs typeface="Arial"/>
              <a:sym typeface="Arial"/>
            </a:endParaRPr>
          </a:p>
          <a:p>
            <a:pPr indent="-304800" lvl="0" marL="457200" rtl="0" algn="l">
              <a:lnSpc>
                <a:spcPct val="100000"/>
              </a:lnSpc>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Computes gradients individually for each sample instead of the whole batch.</a:t>
            </a:r>
            <a:br>
              <a:rPr lang="en" sz="1200">
                <a:solidFill>
                  <a:schemeClr val="dk1"/>
                </a:solidFill>
                <a:latin typeface="Arial"/>
                <a:ea typeface="Arial"/>
                <a:cs typeface="Arial"/>
                <a:sym typeface="Arial"/>
              </a:rPr>
            </a:br>
            <a:endParaRPr sz="1200">
              <a:solidFill>
                <a:schemeClr val="dk1"/>
              </a:solidFill>
              <a:latin typeface="Arial"/>
              <a:ea typeface="Arial"/>
              <a:cs typeface="Arial"/>
              <a:sym typeface="Arial"/>
            </a:endParaRPr>
          </a:p>
          <a:p>
            <a:pPr indent="0" lvl="0" marL="0" rtl="0" algn="l">
              <a:lnSpc>
                <a:spcPct val="100000"/>
              </a:lnSpc>
              <a:spcBef>
                <a:spcPts val="0"/>
              </a:spcBef>
              <a:spcAft>
                <a:spcPts val="0"/>
              </a:spcAft>
              <a:buNone/>
            </a:pPr>
            <a:r>
              <a:rPr b="1" lang="en" sz="1200">
                <a:solidFill>
                  <a:schemeClr val="dk1"/>
                </a:solidFill>
                <a:latin typeface="Arial"/>
                <a:ea typeface="Arial"/>
                <a:cs typeface="Arial"/>
                <a:sym typeface="Arial"/>
              </a:rPr>
              <a:t>Gradient Clipping</a:t>
            </a:r>
            <a:endParaRPr sz="1200">
              <a:solidFill>
                <a:schemeClr val="dk1"/>
              </a:solidFill>
              <a:latin typeface="Arial"/>
              <a:ea typeface="Arial"/>
              <a:cs typeface="Arial"/>
              <a:sym typeface="Arial"/>
            </a:endParaRPr>
          </a:p>
          <a:p>
            <a:pPr indent="-304800" lvl="0" marL="457200" rtl="0" algn="l">
              <a:lnSpc>
                <a:spcPct val="100000"/>
              </a:lnSpc>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Clips each sample’s gradient to a fixed </a:t>
            </a:r>
            <a:r>
              <a:rPr b="1" lang="en" sz="1200">
                <a:solidFill>
                  <a:schemeClr val="dk1"/>
                </a:solidFill>
                <a:latin typeface="Arial"/>
                <a:ea typeface="Arial"/>
                <a:cs typeface="Arial"/>
                <a:sym typeface="Arial"/>
              </a:rPr>
              <a:t>L2 norm</a:t>
            </a:r>
            <a:r>
              <a:rPr lang="en" sz="1200">
                <a:solidFill>
                  <a:schemeClr val="dk1"/>
                </a:solidFill>
                <a:latin typeface="Arial"/>
                <a:ea typeface="Arial"/>
                <a:cs typeface="Arial"/>
                <a:sym typeface="Arial"/>
              </a:rPr>
              <a:t> (max_grad_norm)</a:t>
            </a:r>
            <a:endParaRPr sz="1200">
              <a:solidFill>
                <a:schemeClr val="dk1"/>
              </a:solidFill>
              <a:latin typeface="Arial"/>
              <a:ea typeface="Arial"/>
              <a:cs typeface="Arial"/>
              <a:sym typeface="Arial"/>
            </a:endParaRPr>
          </a:p>
          <a:p>
            <a:pPr indent="-304800" lvl="0" marL="457200" rtl="0" algn="l">
              <a:lnSpc>
                <a:spcPct val="100000"/>
              </a:lnSpc>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Limits any single example’s influence on the model</a:t>
            </a:r>
            <a:endParaRPr sz="1200">
              <a:solidFill>
                <a:schemeClr val="dk1"/>
              </a:solidFill>
              <a:latin typeface="Arial"/>
              <a:ea typeface="Arial"/>
              <a:cs typeface="Arial"/>
              <a:sym typeface="Arial"/>
            </a:endParaRPr>
          </a:p>
          <a:p>
            <a:pPr indent="-304800" lvl="0" marL="457200" rtl="0" algn="l">
              <a:lnSpc>
                <a:spcPct val="100000"/>
              </a:lnSpc>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This is why sigma = 0 still affects the model!</a:t>
            </a:r>
            <a:br>
              <a:rPr lang="en" sz="1200">
                <a:solidFill>
                  <a:schemeClr val="dk1"/>
                </a:solidFill>
                <a:latin typeface="Arial"/>
                <a:ea typeface="Arial"/>
                <a:cs typeface="Arial"/>
                <a:sym typeface="Arial"/>
              </a:rPr>
            </a:br>
            <a:endParaRPr sz="1200">
              <a:solidFill>
                <a:schemeClr val="dk1"/>
              </a:solidFill>
              <a:latin typeface="Arial"/>
              <a:ea typeface="Arial"/>
              <a:cs typeface="Arial"/>
              <a:sym typeface="Arial"/>
            </a:endParaRPr>
          </a:p>
          <a:p>
            <a:pPr indent="0" lvl="0" marL="0" rtl="0" algn="l">
              <a:lnSpc>
                <a:spcPct val="100000"/>
              </a:lnSpc>
              <a:spcBef>
                <a:spcPts val="0"/>
              </a:spcBef>
              <a:spcAft>
                <a:spcPts val="0"/>
              </a:spcAft>
              <a:buNone/>
            </a:pPr>
            <a:r>
              <a:rPr b="1" lang="en" sz="1200">
                <a:solidFill>
                  <a:schemeClr val="dk1"/>
                </a:solidFill>
                <a:latin typeface="Arial"/>
                <a:ea typeface="Arial"/>
                <a:cs typeface="Arial"/>
                <a:sym typeface="Arial"/>
              </a:rPr>
              <a:t>Add Gaussian Noise</a:t>
            </a:r>
            <a:endParaRPr b="1" sz="1200">
              <a:solidFill>
                <a:schemeClr val="dk1"/>
              </a:solidFill>
              <a:latin typeface="Arial"/>
              <a:ea typeface="Arial"/>
              <a:cs typeface="Arial"/>
              <a:sym typeface="Arial"/>
            </a:endParaRPr>
          </a:p>
          <a:p>
            <a:pPr indent="-304800" lvl="0" marL="457200" rtl="0" algn="l">
              <a:lnSpc>
                <a:spcPct val="100000"/>
              </a:lnSpc>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Adds </a:t>
            </a:r>
            <a:r>
              <a:rPr b="1" lang="en" sz="1200">
                <a:solidFill>
                  <a:schemeClr val="dk1"/>
                </a:solidFill>
                <a:latin typeface="Arial"/>
                <a:ea typeface="Arial"/>
                <a:cs typeface="Arial"/>
                <a:sym typeface="Arial"/>
              </a:rPr>
              <a:t>random noise</a:t>
            </a:r>
            <a:r>
              <a:rPr lang="en" sz="1200">
                <a:solidFill>
                  <a:schemeClr val="dk1"/>
                </a:solidFill>
                <a:latin typeface="Arial"/>
                <a:ea typeface="Arial"/>
                <a:cs typeface="Arial"/>
                <a:sym typeface="Arial"/>
              </a:rPr>
              <a:t> (scaled by sigma) to the sum of clipped gradients</a:t>
            </a:r>
            <a:endParaRPr sz="1200">
              <a:solidFill>
                <a:schemeClr val="dk1"/>
              </a:solidFill>
              <a:latin typeface="Arial"/>
              <a:ea typeface="Arial"/>
              <a:cs typeface="Arial"/>
              <a:sym typeface="Arial"/>
            </a:endParaRPr>
          </a:p>
          <a:p>
            <a:pPr indent="-304800" lvl="0" marL="457200" rtl="0" algn="l">
              <a:lnSpc>
                <a:spcPct val="100000"/>
              </a:lnSpc>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Obscures individual sample contributions</a:t>
            </a:r>
            <a:br>
              <a:rPr lang="en" sz="1200">
                <a:solidFill>
                  <a:schemeClr val="dk1"/>
                </a:solidFill>
                <a:latin typeface="Arial"/>
                <a:ea typeface="Arial"/>
                <a:cs typeface="Arial"/>
                <a:sym typeface="Arial"/>
              </a:rPr>
            </a:br>
            <a:endParaRPr sz="1200">
              <a:solidFill>
                <a:schemeClr val="dk1"/>
              </a:solidFill>
              <a:latin typeface="Arial"/>
              <a:ea typeface="Arial"/>
              <a:cs typeface="Arial"/>
              <a:sym typeface="Arial"/>
            </a:endParaRPr>
          </a:p>
          <a:p>
            <a:pPr indent="0" lvl="0" marL="0" rtl="0" algn="l">
              <a:lnSpc>
                <a:spcPct val="100000"/>
              </a:lnSpc>
              <a:spcBef>
                <a:spcPts val="0"/>
              </a:spcBef>
              <a:spcAft>
                <a:spcPts val="0"/>
              </a:spcAft>
              <a:buNone/>
            </a:pPr>
            <a:r>
              <a:rPr b="1" lang="en" sz="1200">
                <a:solidFill>
                  <a:schemeClr val="dk1"/>
                </a:solidFill>
                <a:latin typeface="Arial"/>
                <a:ea typeface="Arial"/>
                <a:cs typeface="Arial"/>
                <a:sym typeface="Arial"/>
              </a:rPr>
              <a:t>Privacy Accounting (ε)</a:t>
            </a:r>
            <a:endParaRPr b="1" sz="1200">
              <a:solidFill>
                <a:schemeClr val="dk1"/>
              </a:solidFill>
              <a:latin typeface="Arial"/>
              <a:ea typeface="Arial"/>
              <a:cs typeface="Arial"/>
              <a:sym typeface="Arial"/>
            </a:endParaRPr>
          </a:p>
          <a:p>
            <a:pPr indent="-304800" lvl="0" marL="457200" rtl="0" algn="l">
              <a:lnSpc>
                <a:spcPct val="100000"/>
              </a:lnSpc>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Tracks privacy budget using </a:t>
            </a:r>
            <a:r>
              <a:rPr b="1" lang="en" sz="1200">
                <a:solidFill>
                  <a:schemeClr val="dk1"/>
                </a:solidFill>
                <a:latin typeface="Arial"/>
                <a:ea typeface="Arial"/>
                <a:cs typeface="Arial"/>
                <a:sym typeface="Arial"/>
              </a:rPr>
              <a:t>Rényi Differential Privacy (RDP)</a:t>
            </a:r>
            <a:endParaRPr b="1" sz="1200">
              <a:solidFill>
                <a:schemeClr val="dk1"/>
              </a:solidFill>
              <a:latin typeface="Arial"/>
              <a:ea typeface="Arial"/>
              <a:cs typeface="Arial"/>
              <a:sym typeface="Arial"/>
            </a:endParaRPr>
          </a:p>
          <a:p>
            <a:pPr indent="-304800" lvl="0" marL="457200" rtl="0" algn="l">
              <a:lnSpc>
                <a:spcPct val="100000"/>
              </a:lnSpc>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Reports total </a:t>
            </a:r>
            <a:r>
              <a:rPr b="1" lang="en" sz="1200">
                <a:solidFill>
                  <a:schemeClr val="dk1"/>
                </a:solidFill>
                <a:latin typeface="Arial"/>
                <a:ea typeface="Arial"/>
                <a:cs typeface="Arial"/>
                <a:sym typeface="Arial"/>
              </a:rPr>
              <a:t>ε</a:t>
            </a:r>
            <a:r>
              <a:rPr lang="en" sz="1200">
                <a:solidFill>
                  <a:schemeClr val="dk1"/>
                </a:solidFill>
                <a:latin typeface="Arial"/>
                <a:ea typeface="Arial"/>
                <a:cs typeface="Arial"/>
                <a:sym typeface="Arial"/>
              </a:rPr>
              <a:t> after each epoch </a:t>
            </a:r>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4"/>
          <p:cNvSpPr txBox="1"/>
          <p:nvPr>
            <p:ph type="title"/>
          </p:nvPr>
        </p:nvSpPr>
        <p:spPr>
          <a:xfrm>
            <a:off x="3525425" y="432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000"/>
              <a:t>Final </a:t>
            </a:r>
            <a:r>
              <a:rPr lang="en"/>
              <a:t>Parameters </a:t>
            </a:r>
            <a:r>
              <a:rPr lang="en" sz="3000"/>
              <a:t>Used and Data Results</a:t>
            </a:r>
            <a:endParaRPr sz="3000"/>
          </a:p>
        </p:txBody>
      </p:sp>
      <p:pic>
        <p:nvPicPr>
          <p:cNvPr id="216" name="Google Shape;216;p34"/>
          <p:cNvPicPr preferRelativeResize="0"/>
          <p:nvPr/>
        </p:nvPicPr>
        <p:blipFill>
          <a:blip r:embed="rId3">
            <a:alphaModFix/>
          </a:blip>
          <a:stretch>
            <a:fillRect/>
          </a:stretch>
        </p:blipFill>
        <p:spPr>
          <a:xfrm>
            <a:off x="1209125" y="1990525"/>
            <a:ext cx="6162675" cy="1485900"/>
          </a:xfrm>
          <a:prstGeom prst="rect">
            <a:avLst/>
          </a:prstGeom>
          <a:noFill/>
          <a:ln>
            <a:noFill/>
          </a:ln>
        </p:spPr>
      </p:pic>
      <p:sp>
        <p:nvSpPr>
          <p:cNvPr id="217" name="Google Shape;217;p34"/>
          <p:cNvSpPr/>
          <p:nvPr/>
        </p:nvSpPr>
        <p:spPr>
          <a:xfrm>
            <a:off x="6510325" y="2297175"/>
            <a:ext cx="861600" cy="11793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218" name="Google Shape;218;p34"/>
          <p:cNvSpPr/>
          <p:nvPr/>
        </p:nvSpPr>
        <p:spPr>
          <a:xfrm>
            <a:off x="4675750" y="2297175"/>
            <a:ext cx="861600" cy="11793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219" name="Google Shape;219;p34"/>
          <p:cNvSpPr/>
          <p:nvPr/>
        </p:nvSpPr>
        <p:spPr>
          <a:xfrm>
            <a:off x="2740550" y="2297175"/>
            <a:ext cx="861600" cy="11793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pic>
        <p:nvPicPr>
          <p:cNvPr id="220" name="Google Shape;220;p34"/>
          <p:cNvPicPr preferRelativeResize="0"/>
          <p:nvPr/>
        </p:nvPicPr>
        <p:blipFill>
          <a:blip r:embed="rId4">
            <a:alphaModFix/>
          </a:blip>
          <a:stretch>
            <a:fillRect/>
          </a:stretch>
        </p:blipFill>
        <p:spPr>
          <a:xfrm>
            <a:off x="276675" y="832075"/>
            <a:ext cx="3248749" cy="1082925"/>
          </a:xfrm>
          <a:prstGeom prst="rect">
            <a:avLst/>
          </a:prstGeom>
          <a:noFill/>
          <a:ln>
            <a:noFill/>
          </a:ln>
        </p:spPr>
      </p:pic>
      <p:pic>
        <p:nvPicPr>
          <p:cNvPr id="221" name="Google Shape;221;p34"/>
          <p:cNvPicPr preferRelativeResize="0"/>
          <p:nvPr/>
        </p:nvPicPr>
        <p:blipFill>
          <a:blip r:embed="rId5">
            <a:alphaModFix/>
          </a:blip>
          <a:stretch>
            <a:fillRect/>
          </a:stretch>
        </p:blipFill>
        <p:spPr>
          <a:xfrm>
            <a:off x="212388" y="3476425"/>
            <a:ext cx="8719225" cy="1557475"/>
          </a:xfrm>
          <a:prstGeom prst="rect">
            <a:avLst/>
          </a:prstGeom>
          <a:noFill/>
          <a:ln>
            <a:noFill/>
          </a:ln>
        </p:spPr>
      </p:pic>
      <p:sp>
        <p:nvSpPr>
          <p:cNvPr id="222" name="Google Shape;222;p34"/>
          <p:cNvSpPr/>
          <p:nvPr/>
        </p:nvSpPr>
        <p:spPr>
          <a:xfrm>
            <a:off x="7273000" y="3657600"/>
            <a:ext cx="1716300" cy="14859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223" name="Google Shape;223;p34"/>
          <p:cNvSpPr/>
          <p:nvPr/>
        </p:nvSpPr>
        <p:spPr>
          <a:xfrm>
            <a:off x="4518900" y="3657600"/>
            <a:ext cx="1716300" cy="14859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224" name="Google Shape;224;p34"/>
          <p:cNvSpPr/>
          <p:nvPr/>
        </p:nvSpPr>
        <p:spPr>
          <a:xfrm>
            <a:off x="1764800" y="3657600"/>
            <a:ext cx="1716300" cy="14859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5"/>
          <p:cNvSpPr txBox="1"/>
          <p:nvPr>
            <p:ph type="title"/>
          </p:nvPr>
        </p:nvSpPr>
        <p:spPr>
          <a:xfrm>
            <a:off x="3865075" y="1550475"/>
            <a:ext cx="1690200" cy="125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600"/>
              <a:t>Q&amp;</a:t>
            </a:r>
            <a:r>
              <a:rPr lang="en" sz="4600"/>
              <a:t>A</a:t>
            </a:r>
            <a:endParaRPr sz="4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35" name="Google Shape;235;p36"/>
          <p:cNvSpPr txBox="1"/>
          <p:nvPr>
            <p:ph idx="1" type="body"/>
          </p:nvPr>
        </p:nvSpPr>
        <p:spPr>
          <a:xfrm>
            <a:off x="195075" y="1556950"/>
            <a:ext cx="8794800" cy="164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u="sng">
                <a:solidFill>
                  <a:schemeClr val="hlink"/>
                </a:solidFill>
                <a:hlinkClick r:id="rId3"/>
              </a:rPr>
              <a:t>https://openreview.net/pdf?id=SJx0q1rtvS</a:t>
            </a:r>
            <a:endParaRPr sz="2100"/>
          </a:p>
          <a:p>
            <a:pPr indent="0" lvl="0" marL="0" rtl="0" algn="l">
              <a:spcBef>
                <a:spcPts val="1200"/>
              </a:spcBef>
              <a:spcAft>
                <a:spcPts val="0"/>
              </a:spcAft>
              <a:buNone/>
            </a:pPr>
            <a:r>
              <a:rPr lang="en" sz="1400" u="sng">
                <a:solidFill>
                  <a:schemeClr val="hlink"/>
                </a:solidFill>
                <a:hlinkClick r:id="rId4"/>
              </a:rPr>
              <a:t>https://arxiv.org/pdf/2205.14497</a:t>
            </a:r>
            <a:endParaRPr sz="2100"/>
          </a:p>
          <a:p>
            <a:pPr indent="0" lvl="0" marL="0" rtl="0" algn="l">
              <a:spcBef>
                <a:spcPts val="1200"/>
              </a:spcBef>
              <a:spcAft>
                <a:spcPts val="1200"/>
              </a:spcAft>
              <a:buNone/>
            </a:pPr>
            <a:r>
              <a:rPr lang="en" sz="1400" u="sng">
                <a:solidFill>
                  <a:schemeClr val="hlink"/>
                </a:solidFill>
                <a:hlinkClick r:id="rId5"/>
              </a:rPr>
              <a:t>https://github.com/Trusted-AI/adversarial-robustness-toolbox/blob/main/notebooks/poisoning_attack_bad_det.ipynb</a:t>
            </a:r>
            <a:endParaRPr sz="2100"/>
          </a:p>
        </p:txBody>
      </p:sp>
      <p:sp>
        <p:nvSpPr>
          <p:cNvPr id="236" name="Google Shape;236;p36"/>
          <p:cNvSpPr txBox="1"/>
          <p:nvPr/>
        </p:nvSpPr>
        <p:spPr>
          <a:xfrm>
            <a:off x="195075" y="2639225"/>
            <a:ext cx="8637300" cy="141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6"/>
              </a:rPr>
              <a:t>https://github.com/Trusted-AI/adversarial-robustness-toolbox/blob/main/notebooks/poisoning_attack_bad_det.ipynb</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420"/>
              <a:t>Introduction - Detecting Backdoor attacks in Neural networks</a:t>
            </a:r>
            <a:endParaRPr sz="2420"/>
          </a:p>
        </p:txBody>
      </p:sp>
      <p:sp>
        <p:nvSpPr>
          <p:cNvPr id="100" name="Google Shape;10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Backdoor attacks compromise models by embedding hidden </a:t>
            </a:r>
            <a:r>
              <a:rPr lang="en">
                <a:solidFill>
                  <a:schemeClr val="dk1"/>
                </a:solidFill>
              </a:rPr>
              <a:t>triggers</a:t>
            </a:r>
            <a:r>
              <a:rPr lang="en">
                <a:solidFill>
                  <a:schemeClr val="dk1"/>
                </a:solidFill>
              </a:rPr>
              <a:t> in training data.</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Trigger: a small pattern or feature that </a:t>
            </a:r>
            <a:r>
              <a:rPr lang="en">
                <a:solidFill>
                  <a:schemeClr val="dk1"/>
                </a:solidFill>
              </a:rPr>
              <a:t>causes</a:t>
            </a:r>
            <a:r>
              <a:rPr lang="en">
                <a:solidFill>
                  <a:schemeClr val="dk1"/>
                </a:solidFill>
              </a:rPr>
              <a:t> targeted misclassification.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Challenge: these attacks evade detection - models maintain high accuracy on clean test data.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Current Defenses rely on trusted datasets or assume known triggers – unrealistic in practice.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Goal of the paper: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1. Detect poisoned data without needing trusted clean </a:t>
            </a:r>
            <a:r>
              <a:rPr lang="en">
                <a:solidFill>
                  <a:schemeClr val="dk1"/>
                </a:solidFill>
              </a:rPr>
              <a:t>sample </a:t>
            </a:r>
            <a:endParaRPr>
              <a:solidFill>
                <a:schemeClr val="dk1"/>
              </a:solidFill>
            </a:endParaRPr>
          </a:p>
          <a:p>
            <a:pPr indent="-342900" lvl="0" marL="457200" rtl="0" algn="l">
              <a:spcBef>
                <a:spcPts val="0"/>
              </a:spcBef>
              <a:spcAft>
                <a:spcPts val="0"/>
              </a:spcAft>
              <a:buSzPts val="1800"/>
              <a:buChar char="●"/>
            </a:pPr>
            <a:r>
              <a:rPr lang="en">
                <a:solidFill>
                  <a:schemeClr val="dk1"/>
                </a:solidFill>
              </a:rPr>
              <a:t>2. Use internal neural activations to identify behavioral anomalies in the model.</a:t>
            </a:r>
            <a:r>
              <a:rPr lang="en"/>
              <a: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7"/>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Thank you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22"/>
              <a:t>Problem Statement</a:t>
            </a:r>
            <a:endParaRPr sz="2422"/>
          </a:p>
        </p:txBody>
      </p:sp>
      <p:sp>
        <p:nvSpPr>
          <p:cNvPr id="106" name="Google Shape;10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Backdoor attacks are hard to detect post-training.</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Attackers can poison only a few samples and still fool models reliably.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Existing defenses assume access to clean data - not always realistic. </a:t>
            </a:r>
            <a:endParaRPr>
              <a:solidFill>
                <a:schemeClr val="dk1"/>
              </a:solidFill>
            </a:endParaRPr>
          </a:p>
          <a:p>
            <a:pPr indent="0" lvl="0" marL="0" rtl="0" algn="l">
              <a:spcBef>
                <a:spcPts val="1200"/>
              </a:spcBef>
              <a:spcAft>
                <a:spcPts val="0"/>
              </a:spcAft>
              <a:buNone/>
            </a:pPr>
            <a:r>
              <a:rPr lang="en">
                <a:solidFill>
                  <a:schemeClr val="dk1"/>
                </a:solidFill>
              </a:rPr>
              <a:t>Proposed Solution in the paper: (Chen et al.)</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Use neural activations to detect poisoned samples.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Leverage differences in model behavior between clean and poisoned data. </a:t>
            </a:r>
            <a:endParaRPr>
              <a:solidFill>
                <a:schemeClr val="dk1"/>
              </a:solidFill>
            </a:endParaRPr>
          </a:p>
          <a:p>
            <a:pPr indent="0" lvl="0" marL="45720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400"/>
              </a:spcAft>
              <a:buNone/>
            </a:pPr>
            <a:r>
              <a:rPr b="1" lang="en" sz="1900"/>
              <a:t>Methodology: Model &amp; Differential Privacy Mechanism</a:t>
            </a:r>
            <a:endParaRPr b="1" sz="1900"/>
          </a:p>
        </p:txBody>
      </p:sp>
      <p:sp>
        <p:nvSpPr>
          <p:cNvPr id="112" name="Google Shape;112;p21"/>
          <p:cNvSpPr txBox="1"/>
          <p:nvPr>
            <p:ph idx="1" type="body"/>
          </p:nvPr>
        </p:nvSpPr>
        <p:spPr>
          <a:xfrm>
            <a:off x="311700" y="1017725"/>
            <a:ext cx="8520600" cy="3551100"/>
          </a:xfrm>
          <a:prstGeom prst="rect">
            <a:avLst/>
          </a:prstGeom>
        </p:spPr>
        <p:txBody>
          <a:bodyPr anchorCtr="0" anchor="t" bIns="91425" lIns="91425" spcFirstLastPara="1" rIns="91425" wrap="square" tIns="91425">
            <a:normAutofit fontScale="85000" lnSpcReduction="10000"/>
          </a:bodyPr>
          <a:lstStyle/>
          <a:p>
            <a:pPr indent="-316350" lvl="0" marL="457200" rtl="0" algn="l">
              <a:spcBef>
                <a:spcPts val="1200"/>
              </a:spcBef>
              <a:spcAft>
                <a:spcPts val="0"/>
              </a:spcAft>
              <a:buClr>
                <a:schemeClr val="dk1"/>
              </a:buClr>
              <a:buSzPct val="100000"/>
              <a:buChar char="●"/>
            </a:pPr>
            <a:r>
              <a:rPr b="1" lang="en" sz="1625">
                <a:solidFill>
                  <a:schemeClr val="dk1"/>
                </a:solidFill>
              </a:rPr>
              <a:t>Models Used</a:t>
            </a:r>
            <a:r>
              <a:rPr lang="en" sz="1625">
                <a:solidFill>
                  <a:schemeClr val="dk1"/>
                </a:solidFill>
              </a:rPr>
              <a:t>:</a:t>
            </a:r>
            <a:endParaRPr sz="1625">
              <a:solidFill>
                <a:schemeClr val="dk1"/>
              </a:solidFill>
            </a:endParaRPr>
          </a:p>
          <a:p>
            <a:pPr indent="-316350" lvl="1" marL="914400" rtl="0" algn="l">
              <a:spcBef>
                <a:spcPts val="0"/>
              </a:spcBef>
              <a:spcAft>
                <a:spcPts val="0"/>
              </a:spcAft>
              <a:buClr>
                <a:schemeClr val="dk1"/>
              </a:buClr>
              <a:buSzPct val="100000"/>
              <a:buChar char="○"/>
            </a:pPr>
            <a:r>
              <a:rPr b="1" lang="en" sz="1625">
                <a:solidFill>
                  <a:schemeClr val="dk1"/>
                </a:solidFill>
              </a:rPr>
              <a:t>Feedforward Neural Networks (FNNs)</a:t>
            </a:r>
            <a:r>
              <a:rPr lang="en" sz="1625">
                <a:solidFill>
                  <a:schemeClr val="dk1"/>
                </a:solidFill>
              </a:rPr>
              <a:t> and </a:t>
            </a:r>
            <a:r>
              <a:rPr b="1" lang="en" sz="1625">
                <a:solidFill>
                  <a:schemeClr val="dk1"/>
                </a:solidFill>
              </a:rPr>
              <a:t>Convolutional Neural Networks (CNNs)</a:t>
            </a:r>
            <a:r>
              <a:rPr lang="en" sz="1625">
                <a:solidFill>
                  <a:schemeClr val="dk1"/>
                </a:solidFill>
              </a:rPr>
              <a:t> for image classification tasks.</a:t>
            </a:r>
            <a:endParaRPr sz="1625">
              <a:solidFill>
                <a:schemeClr val="dk1"/>
              </a:solidFill>
            </a:endParaRPr>
          </a:p>
          <a:p>
            <a:pPr indent="-316350" lvl="1" marL="914400" rtl="0" algn="l">
              <a:spcBef>
                <a:spcPts val="0"/>
              </a:spcBef>
              <a:spcAft>
                <a:spcPts val="0"/>
              </a:spcAft>
              <a:buClr>
                <a:schemeClr val="dk1"/>
              </a:buClr>
              <a:buSzPct val="100000"/>
              <a:buChar char="○"/>
            </a:pPr>
            <a:r>
              <a:rPr lang="en" sz="1625">
                <a:solidFill>
                  <a:schemeClr val="dk1"/>
                </a:solidFill>
              </a:rPr>
              <a:t>Trained using </a:t>
            </a:r>
            <a:r>
              <a:rPr b="1" lang="en" sz="1625">
                <a:solidFill>
                  <a:schemeClr val="dk1"/>
                </a:solidFill>
              </a:rPr>
              <a:t>Stochastic Gradient Descent (SGD)</a:t>
            </a:r>
            <a:r>
              <a:rPr lang="en" sz="1625">
                <a:solidFill>
                  <a:schemeClr val="dk1"/>
                </a:solidFill>
              </a:rPr>
              <a:t>.</a:t>
            </a:r>
            <a:endParaRPr sz="1625">
              <a:solidFill>
                <a:schemeClr val="dk1"/>
              </a:solidFill>
            </a:endParaRPr>
          </a:p>
          <a:p>
            <a:pPr indent="-316350" lvl="0" marL="457200" rtl="0" algn="l">
              <a:spcBef>
                <a:spcPts val="0"/>
              </a:spcBef>
              <a:spcAft>
                <a:spcPts val="0"/>
              </a:spcAft>
              <a:buClr>
                <a:schemeClr val="dk1"/>
              </a:buClr>
              <a:buSzPct val="100000"/>
              <a:buChar char="●"/>
            </a:pPr>
            <a:r>
              <a:rPr b="1" lang="en" sz="1625">
                <a:solidFill>
                  <a:schemeClr val="dk1"/>
                </a:solidFill>
              </a:rPr>
              <a:t>Differential Privacy (DP) Mechanism</a:t>
            </a:r>
            <a:r>
              <a:rPr lang="en" sz="1625">
                <a:solidFill>
                  <a:schemeClr val="dk1"/>
                </a:solidFill>
              </a:rPr>
              <a:t>:</a:t>
            </a:r>
            <a:endParaRPr sz="1625">
              <a:solidFill>
                <a:schemeClr val="dk1"/>
              </a:solidFill>
            </a:endParaRPr>
          </a:p>
          <a:p>
            <a:pPr indent="-316350" lvl="1" marL="914400" rtl="0" algn="l">
              <a:spcBef>
                <a:spcPts val="0"/>
              </a:spcBef>
              <a:spcAft>
                <a:spcPts val="0"/>
              </a:spcAft>
              <a:buClr>
                <a:schemeClr val="dk1"/>
              </a:buClr>
              <a:buSzPct val="100000"/>
              <a:buChar char="○"/>
            </a:pPr>
            <a:r>
              <a:rPr b="1" lang="en" sz="1625">
                <a:solidFill>
                  <a:schemeClr val="dk1"/>
                </a:solidFill>
              </a:rPr>
              <a:t>DP-SGD Algorithm</a:t>
            </a:r>
            <a:r>
              <a:rPr lang="en" sz="1625">
                <a:solidFill>
                  <a:schemeClr val="dk1"/>
                </a:solidFill>
              </a:rPr>
              <a:t>: Ensures privacy during training.</a:t>
            </a:r>
            <a:endParaRPr sz="1625">
              <a:solidFill>
                <a:schemeClr val="dk1"/>
              </a:solidFill>
            </a:endParaRPr>
          </a:p>
          <a:p>
            <a:pPr indent="-316350" lvl="1" marL="914400" rtl="0" algn="l">
              <a:spcBef>
                <a:spcPts val="0"/>
              </a:spcBef>
              <a:spcAft>
                <a:spcPts val="0"/>
              </a:spcAft>
              <a:buClr>
                <a:schemeClr val="dk1"/>
              </a:buClr>
              <a:buSzPct val="100000"/>
              <a:buChar char="○"/>
            </a:pPr>
            <a:r>
              <a:rPr b="1" lang="en" sz="1625">
                <a:solidFill>
                  <a:schemeClr val="dk1"/>
                </a:solidFill>
              </a:rPr>
              <a:t>Gradient Clipping</a:t>
            </a:r>
            <a:r>
              <a:rPr lang="en" sz="1625">
                <a:solidFill>
                  <a:schemeClr val="dk1"/>
                </a:solidFill>
              </a:rPr>
              <a:t>: Limits gradient updates to a fixed value to control sensitivity.</a:t>
            </a:r>
            <a:endParaRPr sz="1625">
              <a:solidFill>
                <a:schemeClr val="dk1"/>
              </a:solidFill>
            </a:endParaRPr>
          </a:p>
          <a:p>
            <a:pPr indent="-316350" lvl="1" marL="914400" rtl="0" algn="l">
              <a:spcBef>
                <a:spcPts val="0"/>
              </a:spcBef>
              <a:spcAft>
                <a:spcPts val="0"/>
              </a:spcAft>
              <a:buClr>
                <a:schemeClr val="dk1"/>
              </a:buClr>
              <a:buSzPct val="100000"/>
              <a:buChar char="○"/>
            </a:pPr>
            <a:r>
              <a:rPr b="1" lang="en" sz="1625">
                <a:solidFill>
                  <a:schemeClr val="dk1"/>
                </a:solidFill>
              </a:rPr>
              <a:t>Noise Addition</a:t>
            </a:r>
            <a:r>
              <a:rPr lang="en" sz="1625">
                <a:solidFill>
                  <a:schemeClr val="dk1"/>
                </a:solidFill>
              </a:rPr>
              <a:t>: Adds noise to gradients after clipping, preventing leakage of individual data points.</a:t>
            </a:r>
            <a:endParaRPr sz="1625">
              <a:solidFill>
                <a:schemeClr val="dk1"/>
              </a:solidFill>
            </a:endParaRPr>
          </a:p>
          <a:p>
            <a:pPr indent="-316350" lvl="1" marL="914400" rtl="0" algn="l">
              <a:spcBef>
                <a:spcPts val="0"/>
              </a:spcBef>
              <a:spcAft>
                <a:spcPts val="0"/>
              </a:spcAft>
              <a:buClr>
                <a:schemeClr val="dk1"/>
              </a:buClr>
              <a:buSzPct val="100000"/>
              <a:buChar char="○"/>
            </a:pPr>
            <a:r>
              <a:rPr b="1" lang="en" sz="1625">
                <a:solidFill>
                  <a:schemeClr val="dk1"/>
                </a:solidFill>
              </a:rPr>
              <a:t>Privacy Budget (ε)</a:t>
            </a:r>
            <a:r>
              <a:rPr lang="en" sz="1625">
                <a:solidFill>
                  <a:schemeClr val="dk1"/>
                </a:solidFill>
              </a:rPr>
              <a:t>: Controls privacy-accuracy trade-off:</a:t>
            </a:r>
            <a:endParaRPr sz="1625">
              <a:solidFill>
                <a:schemeClr val="dk1"/>
              </a:solidFill>
            </a:endParaRPr>
          </a:p>
          <a:p>
            <a:pPr indent="-316350" lvl="2" marL="1371600" rtl="0" algn="l">
              <a:spcBef>
                <a:spcPts val="0"/>
              </a:spcBef>
              <a:spcAft>
                <a:spcPts val="0"/>
              </a:spcAft>
              <a:buClr>
                <a:schemeClr val="dk1"/>
              </a:buClr>
              <a:buSzPct val="100000"/>
              <a:buChar char="■"/>
            </a:pPr>
            <a:r>
              <a:rPr b="1" lang="en" sz="1625">
                <a:solidFill>
                  <a:schemeClr val="dk1"/>
                </a:solidFill>
              </a:rPr>
              <a:t>Lower ε</a:t>
            </a:r>
            <a:r>
              <a:rPr lang="en" sz="1625">
                <a:solidFill>
                  <a:schemeClr val="dk1"/>
                </a:solidFill>
              </a:rPr>
              <a:t>: Stronger privacy (but potentially lower accuracy).</a:t>
            </a:r>
            <a:endParaRPr sz="1625">
              <a:solidFill>
                <a:schemeClr val="dk1"/>
              </a:solidFill>
            </a:endParaRPr>
          </a:p>
          <a:p>
            <a:pPr indent="-316350" lvl="2" marL="1371600" rtl="0" algn="l">
              <a:spcBef>
                <a:spcPts val="0"/>
              </a:spcBef>
              <a:spcAft>
                <a:spcPts val="0"/>
              </a:spcAft>
              <a:buClr>
                <a:schemeClr val="dk1"/>
              </a:buClr>
              <a:buSzPct val="100000"/>
              <a:buChar char="■"/>
            </a:pPr>
            <a:r>
              <a:rPr b="1" lang="en" sz="1625">
                <a:solidFill>
                  <a:schemeClr val="dk1"/>
                </a:solidFill>
              </a:rPr>
              <a:t>Higher ε</a:t>
            </a:r>
            <a:r>
              <a:rPr lang="en" sz="1625">
                <a:solidFill>
                  <a:schemeClr val="dk1"/>
                </a:solidFill>
              </a:rPr>
              <a:t>: Weaker privacy, better model accuracy.</a:t>
            </a:r>
            <a:endParaRPr sz="1625">
              <a:solidFill>
                <a:schemeClr val="dk1"/>
              </a:solidFill>
            </a:endParaRPr>
          </a:p>
          <a:p>
            <a:pPr indent="-316350" lvl="0" marL="457200" rtl="0" algn="l">
              <a:spcBef>
                <a:spcPts val="0"/>
              </a:spcBef>
              <a:spcAft>
                <a:spcPts val="0"/>
              </a:spcAft>
              <a:buClr>
                <a:schemeClr val="dk1"/>
              </a:buClr>
              <a:buSzPct val="100000"/>
              <a:buChar char="●"/>
            </a:pPr>
            <a:r>
              <a:rPr b="1" lang="en" sz="1625">
                <a:solidFill>
                  <a:schemeClr val="dk1"/>
                </a:solidFill>
              </a:rPr>
              <a:t>Training Procedure</a:t>
            </a:r>
            <a:r>
              <a:rPr lang="en" sz="1625">
                <a:solidFill>
                  <a:schemeClr val="dk1"/>
                </a:solidFill>
              </a:rPr>
              <a:t>:</a:t>
            </a:r>
            <a:endParaRPr sz="1625">
              <a:solidFill>
                <a:schemeClr val="dk1"/>
              </a:solidFill>
            </a:endParaRPr>
          </a:p>
          <a:p>
            <a:pPr indent="-316350" lvl="1" marL="914400" rtl="0" algn="l">
              <a:spcBef>
                <a:spcPts val="0"/>
              </a:spcBef>
              <a:spcAft>
                <a:spcPts val="0"/>
              </a:spcAft>
              <a:buClr>
                <a:schemeClr val="dk1"/>
              </a:buClr>
              <a:buSzPct val="100000"/>
              <a:buChar char="○"/>
            </a:pPr>
            <a:r>
              <a:rPr lang="en" sz="1625">
                <a:solidFill>
                  <a:schemeClr val="dk1"/>
                </a:solidFill>
              </a:rPr>
              <a:t>Models trained over multiple epochs.</a:t>
            </a:r>
            <a:endParaRPr sz="1625">
              <a:solidFill>
                <a:schemeClr val="dk1"/>
              </a:solidFill>
            </a:endParaRPr>
          </a:p>
          <a:p>
            <a:pPr indent="-316350" lvl="1" marL="914400" rtl="0" algn="l">
              <a:spcBef>
                <a:spcPts val="0"/>
              </a:spcBef>
              <a:spcAft>
                <a:spcPts val="0"/>
              </a:spcAft>
              <a:buClr>
                <a:schemeClr val="dk1"/>
              </a:buClr>
              <a:buSzPct val="100000"/>
              <a:buChar char="○"/>
            </a:pPr>
            <a:r>
              <a:rPr lang="en" sz="1625">
                <a:solidFill>
                  <a:schemeClr val="dk1"/>
                </a:solidFill>
              </a:rPr>
              <a:t>Different values of ε and noise scale tested to observe their impact on </a:t>
            </a:r>
            <a:r>
              <a:rPr b="1" lang="en" sz="1625">
                <a:solidFill>
                  <a:schemeClr val="dk1"/>
                </a:solidFill>
              </a:rPr>
              <a:t>accuracy</a:t>
            </a:r>
            <a:r>
              <a:rPr lang="en" sz="1625">
                <a:solidFill>
                  <a:schemeClr val="dk1"/>
                </a:solidFill>
              </a:rPr>
              <a:t> and </a:t>
            </a:r>
            <a:r>
              <a:rPr b="1" lang="en" sz="1625">
                <a:solidFill>
                  <a:schemeClr val="dk1"/>
                </a:solidFill>
              </a:rPr>
              <a:t>privacy</a:t>
            </a:r>
            <a:r>
              <a:rPr lang="en" sz="1625">
                <a:solidFill>
                  <a:schemeClr val="dk1"/>
                </a:solidFill>
              </a:rPr>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Outlier Detection - Intro</a:t>
            </a:r>
            <a:endParaRPr/>
          </a:p>
        </p:txBody>
      </p:sp>
      <p:sp>
        <p:nvSpPr>
          <p:cNvPr id="118" name="Google Shape;118;p22"/>
          <p:cNvSpPr txBox="1"/>
          <p:nvPr>
            <p:ph idx="1" type="body"/>
          </p:nvPr>
        </p:nvSpPr>
        <p:spPr>
          <a:xfrm>
            <a:off x="311700" y="11216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Goal: Identify poisoned or anomalous data without prior labels.</a:t>
            </a:r>
            <a:endParaRPr/>
          </a:p>
          <a:p>
            <a:pPr indent="-342900" lvl="0" marL="457200" rtl="0" algn="l">
              <a:spcBef>
                <a:spcPts val="0"/>
              </a:spcBef>
              <a:spcAft>
                <a:spcPts val="0"/>
              </a:spcAft>
              <a:buSzPts val="1800"/>
              <a:buChar char="●"/>
            </a:pPr>
            <a:r>
              <a:rPr lang="en"/>
              <a:t>Based on model's internal representations (activations).</a:t>
            </a:r>
            <a:endParaRPr/>
          </a:p>
          <a:p>
            <a:pPr indent="-342900" lvl="0" marL="457200" rtl="0" algn="l">
              <a:spcBef>
                <a:spcPts val="0"/>
              </a:spcBef>
              <a:spcAft>
                <a:spcPts val="0"/>
              </a:spcAft>
              <a:buSzPts val="1800"/>
              <a:buChar char="●"/>
            </a:pPr>
            <a:r>
              <a:rPr lang="en"/>
              <a:t>Applies dimensionality reduction (e.g., PCA, ICA).</a:t>
            </a:r>
            <a:endParaRPr/>
          </a:p>
          <a:p>
            <a:pPr indent="-342900" lvl="0" marL="457200" rtl="0" algn="l">
              <a:spcBef>
                <a:spcPts val="0"/>
              </a:spcBef>
              <a:spcAft>
                <a:spcPts val="0"/>
              </a:spcAft>
              <a:buSzPts val="1800"/>
              <a:buChar char="●"/>
            </a:pPr>
            <a:r>
              <a:rPr lang="en"/>
              <a:t>Uses clustering (e.g., K-means) to detect outliers.</a:t>
            </a:r>
            <a:endParaRPr/>
          </a:p>
          <a:p>
            <a:pPr indent="-342900" lvl="0" marL="457200" rtl="0" algn="l">
              <a:spcBef>
                <a:spcPts val="0"/>
              </a:spcBef>
              <a:spcAft>
                <a:spcPts val="0"/>
              </a:spcAft>
              <a:buSzPts val="1800"/>
              <a:buChar char="●"/>
            </a:pPr>
            <a:r>
              <a:rPr lang="en"/>
              <a:t>Flags suspicious clusters for manual review or correction.</a:t>
            </a:r>
            <a:endParaRPr/>
          </a:p>
          <a:p>
            <a:pPr indent="-342900" lvl="0" marL="457200" rtl="0" algn="l">
              <a:spcBef>
                <a:spcPts val="0"/>
              </a:spcBef>
              <a:spcAft>
                <a:spcPts val="0"/>
              </a:spcAft>
              <a:buSzPts val="1800"/>
              <a:buChar char="●"/>
            </a:pPr>
            <a:r>
              <a:rPr lang="en"/>
              <a:t>Effective in unsupervised settings like federated or private learning.</a:t>
            </a:r>
            <a:endParaRPr/>
          </a:p>
          <a:p>
            <a:pPr indent="0" lvl="0" marL="45720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5000"/>
              <a:t>Outlier Detection - Key Findings</a:t>
            </a:r>
            <a:endParaRPr sz="5000"/>
          </a:p>
        </p:txBody>
      </p:sp>
      <p:sp>
        <p:nvSpPr>
          <p:cNvPr id="124" name="Google Shape;124;p23"/>
          <p:cNvSpPr txBox="1"/>
          <p:nvPr/>
        </p:nvSpPr>
        <p:spPr>
          <a:xfrm>
            <a:off x="7234267" y="164380"/>
            <a:ext cx="1647300" cy="23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chemeClr val="lt1"/>
              </a:solidFill>
              <a:latin typeface="Roboto Mono"/>
              <a:ea typeface="Roboto Mono"/>
              <a:cs typeface="Roboto Mono"/>
              <a:sym typeface="Roboto Mono"/>
            </a:endParaRPr>
          </a:p>
        </p:txBody>
      </p:sp>
      <p:sp>
        <p:nvSpPr>
          <p:cNvPr id="125" name="Google Shape;125;p23"/>
          <p:cNvSpPr txBox="1"/>
          <p:nvPr/>
        </p:nvSpPr>
        <p:spPr>
          <a:xfrm>
            <a:off x="211125" y="1325050"/>
            <a:ext cx="8564100" cy="3475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b="1" lang="en" sz="1500">
                <a:solidFill>
                  <a:schemeClr val="dk1"/>
                </a:solidFill>
              </a:rPr>
              <a:t>Dimensionality Reduction + Clustering</a:t>
            </a:r>
            <a:endParaRPr b="1"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PCA/ICA condense features into lower dimensions.</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K-means separates normal vs. anomalous data patterns.</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Differential Privacy (DP)</a:t>
            </a:r>
            <a:endParaRPr b="1"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Adds noise during training, acting as a regularizer.</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Helps the model generalize and detect anomalies more effectively.</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Key Findings</a:t>
            </a:r>
            <a:endParaRPr b="1"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DP improves outlier detection, especially when many anomalies are present.</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Small noise boosts robustness without hurting model accuracy.</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Applications</a:t>
            </a:r>
            <a:endParaRPr b="1"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Useful in detecting poisoned inputs and adversarial attacks.</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Works well in both private and distributed learning environments</a:t>
            </a:r>
            <a:endParaRPr b="1" sz="16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000"/>
              <a:t>How Backdoor Differ from Outliers</a:t>
            </a:r>
            <a:endParaRPr/>
          </a:p>
        </p:txBody>
      </p:sp>
      <p:sp>
        <p:nvSpPr>
          <p:cNvPr id="131" name="Google Shape;131;p24"/>
          <p:cNvSpPr txBox="1"/>
          <p:nvPr/>
        </p:nvSpPr>
        <p:spPr>
          <a:xfrm>
            <a:off x="598425" y="1132700"/>
            <a:ext cx="4431000" cy="3604800"/>
          </a:xfrm>
          <a:prstGeom prst="rect">
            <a:avLst/>
          </a:prstGeom>
          <a:noFill/>
          <a:ln>
            <a:noFill/>
          </a:ln>
        </p:spPr>
        <p:txBody>
          <a:bodyPr anchorCtr="0" anchor="t" bIns="91425" lIns="91425" spcFirstLastPara="1" rIns="91425" wrap="square" tIns="91425">
            <a:noAutofit/>
          </a:bodyPr>
          <a:lstStyle/>
          <a:p>
            <a:pPr indent="-298450" lvl="0" marL="457200" rtl="0" algn="l">
              <a:lnSpc>
                <a:spcPct val="80000"/>
              </a:lnSpc>
              <a:spcBef>
                <a:spcPts val="0"/>
              </a:spcBef>
              <a:spcAft>
                <a:spcPts val="0"/>
              </a:spcAft>
              <a:buClr>
                <a:schemeClr val="lt1"/>
              </a:buClr>
              <a:buSzPts val="1100"/>
              <a:buChar char="●"/>
            </a:pPr>
            <a:r>
              <a:t/>
            </a:r>
            <a:endParaRPr sz="1100">
              <a:solidFill>
                <a:schemeClr val="lt1"/>
              </a:solidFill>
            </a:endParaRPr>
          </a:p>
        </p:txBody>
      </p:sp>
      <p:pic>
        <p:nvPicPr>
          <p:cNvPr id="132" name="Google Shape;132;p24" title="Venn Backdoor.png"/>
          <p:cNvPicPr preferRelativeResize="0"/>
          <p:nvPr/>
        </p:nvPicPr>
        <p:blipFill>
          <a:blip r:embed="rId3">
            <a:alphaModFix/>
          </a:blip>
          <a:stretch>
            <a:fillRect/>
          </a:stretch>
        </p:blipFill>
        <p:spPr>
          <a:xfrm>
            <a:off x="1850450" y="1035088"/>
            <a:ext cx="5231266" cy="38000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000"/>
              <a:t>Label Flipping </a:t>
            </a:r>
            <a:r>
              <a:rPr lang="en" sz="3000"/>
              <a:t>Poisoning</a:t>
            </a:r>
            <a:endParaRPr sz="3000"/>
          </a:p>
        </p:txBody>
      </p:sp>
      <p:sp>
        <p:nvSpPr>
          <p:cNvPr id="138" name="Google Shape;138;p25"/>
          <p:cNvSpPr txBox="1"/>
          <p:nvPr/>
        </p:nvSpPr>
        <p:spPr>
          <a:xfrm>
            <a:off x="598425" y="1132700"/>
            <a:ext cx="4431000" cy="3604800"/>
          </a:xfrm>
          <a:prstGeom prst="rect">
            <a:avLst/>
          </a:prstGeom>
          <a:noFill/>
          <a:ln>
            <a:noFill/>
          </a:ln>
        </p:spPr>
        <p:txBody>
          <a:bodyPr anchorCtr="0" anchor="t" bIns="91425" lIns="91425" spcFirstLastPara="1" rIns="91425" wrap="square" tIns="91425">
            <a:noAutofit/>
          </a:bodyPr>
          <a:lstStyle/>
          <a:p>
            <a:pPr indent="0" lvl="0" marL="457200" rtl="0" algn="l">
              <a:lnSpc>
                <a:spcPct val="80000"/>
              </a:lnSpc>
              <a:spcBef>
                <a:spcPts val="0"/>
              </a:spcBef>
              <a:spcAft>
                <a:spcPts val="0"/>
              </a:spcAft>
              <a:buNone/>
            </a:pPr>
            <a:r>
              <a:t/>
            </a:r>
            <a:endParaRPr sz="1100">
              <a:solidFill>
                <a:schemeClr val="lt1"/>
              </a:solidFill>
            </a:endParaRPr>
          </a:p>
        </p:txBody>
      </p:sp>
      <p:pic>
        <p:nvPicPr>
          <p:cNvPr id="139" name="Google Shape;139;p25" title="cat1.jpg"/>
          <p:cNvPicPr preferRelativeResize="0"/>
          <p:nvPr/>
        </p:nvPicPr>
        <p:blipFill>
          <a:blip r:embed="rId3">
            <a:alphaModFix/>
          </a:blip>
          <a:stretch>
            <a:fillRect/>
          </a:stretch>
        </p:blipFill>
        <p:spPr>
          <a:xfrm>
            <a:off x="311699" y="1627812"/>
            <a:ext cx="2190507" cy="1799175"/>
          </a:xfrm>
          <a:prstGeom prst="rect">
            <a:avLst/>
          </a:prstGeom>
          <a:noFill/>
          <a:ln>
            <a:noFill/>
          </a:ln>
        </p:spPr>
      </p:pic>
      <p:pic>
        <p:nvPicPr>
          <p:cNvPr id="140" name="Google Shape;140;p25" title="cat2.jpg"/>
          <p:cNvPicPr preferRelativeResize="0"/>
          <p:nvPr/>
        </p:nvPicPr>
        <p:blipFill>
          <a:blip r:embed="rId4">
            <a:alphaModFix/>
          </a:blip>
          <a:stretch>
            <a:fillRect/>
          </a:stretch>
        </p:blipFill>
        <p:spPr>
          <a:xfrm>
            <a:off x="1016787" y="3482950"/>
            <a:ext cx="2835614" cy="1445925"/>
          </a:xfrm>
          <a:prstGeom prst="rect">
            <a:avLst/>
          </a:prstGeom>
          <a:noFill/>
          <a:ln>
            <a:noFill/>
          </a:ln>
        </p:spPr>
      </p:pic>
      <p:pic>
        <p:nvPicPr>
          <p:cNvPr id="141" name="Google Shape;141;p25" title="cat3.jpg"/>
          <p:cNvPicPr preferRelativeResize="0"/>
          <p:nvPr/>
        </p:nvPicPr>
        <p:blipFill>
          <a:blip r:embed="rId5">
            <a:alphaModFix/>
          </a:blip>
          <a:stretch>
            <a:fillRect/>
          </a:stretch>
        </p:blipFill>
        <p:spPr>
          <a:xfrm>
            <a:off x="2644424" y="1907602"/>
            <a:ext cx="1415116" cy="1519376"/>
          </a:xfrm>
          <a:prstGeom prst="rect">
            <a:avLst/>
          </a:prstGeom>
          <a:noFill/>
          <a:ln>
            <a:noFill/>
          </a:ln>
        </p:spPr>
      </p:pic>
      <p:sp>
        <p:nvSpPr>
          <p:cNvPr id="142" name="Google Shape;142;p25"/>
          <p:cNvSpPr txBox="1"/>
          <p:nvPr/>
        </p:nvSpPr>
        <p:spPr>
          <a:xfrm>
            <a:off x="2204075" y="1017725"/>
            <a:ext cx="1076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rgbClr val="FF0000"/>
                </a:solidFill>
                <a:latin typeface="Average"/>
                <a:ea typeface="Average"/>
                <a:cs typeface="Average"/>
                <a:sym typeface="Average"/>
              </a:rPr>
              <a:t>Dogs</a:t>
            </a:r>
            <a:endParaRPr sz="2400">
              <a:solidFill>
                <a:srgbClr val="FF0000"/>
              </a:solidFill>
              <a:latin typeface="Average"/>
              <a:ea typeface="Average"/>
              <a:cs typeface="Average"/>
              <a:sym typeface="Average"/>
            </a:endParaRPr>
          </a:p>
        </p:txBody>
      </p:sp>
      <p:cxnSp>
        <p:nvCxnSpPr>
          <p:cNvPr id="143" name="Google Shape;143;p25"/>
          <p:cNvCxnSpPr/>
          <p:nvPr/>
        </p:nvCxnSpPr>
        <p:spPr>
          <a:xfrm>
            <a:off x="4479325" y="217200"/>
            <a:ext cx="0" cy="4673400"/>
          </a:xfrm>
          <a:prstGeom prst="straightConnector1">
            <a:avLst/>
          </a:prstGeom>
          <a:noFill/>
          <a:ln cap="flat" cmpd="sng" w="9525">
            <a:solidFill>
              <a:schemeClr val="dk2"/>
            </a:solidFill>
            <a:prstDash val="solid"/>
            <a:round/>
            <a:headEnd len="med" w="med" type="none"/>
            <a:tailEnd len="med" w="med" type="none"/>
          </a:ln>
        </p:spPr>
      </p:cxnSp>
      <p:pic>
        <p:nvPicPr>
          <p:cNvPr id="144" name="Google Shape;144;p25" title="dog2.jpg"/>
          <p:cNvPicPr preferRelativeResize="0"/>
          <p:nvPr/>
        </p:nvPicPr>
        <p:blipFill>
          <a:blip r:embed="rId6">
            <a:alphaModFix/>
          </a:blip>
          <a:stretch>
            <a:fillRect/>
          </a:stretch>
        </p:blipFill>
        <p:spPr>
          <a:xfrm>
            <a:off x="7037175" y="2685925"/>
            <a:ext cx="1795125" cy="2051575"/>
          </a:xfrm>
          <a:prstGeom prst="rect">
            <a:avLst/>
          </a:prstGeom>
          <a:noFill/>
          <a:ln>
            <a:noFill/>
          </a:ln>
        </p:spPr>
      </p:pic>
      <p:pic>
        <p:nvPicPr>
          <p:cNvPr id="145" name="Google Shape;145;p25" title="dog5.png"/>
          <p:cNvPicPr preferRelativeResize="0"/>
          <p:nvPr/>
        </p:nvPicPr>
        <p:blipFill>
          <a:blip r:embed="rId7">
            <a:alphaModFix/>
          </a:blip>
          <a:stretch>
            <a:fillRect/>
          </a:stretch>
        </p:blipFill>
        <p:spPr>
          <a:xfrm>
            <a:off x="4696888" y="2840963"/>
            <a:ext cx="1702950" cy="1741494"/>
          </a:xfrm>
          <a:prstGeom prst="rect">
            <a:avLst/>
          </a:prstGeom>
          <a:noFill/>
          <a:ln>
            <a:noFill/>
          </a:ln>
        </p:spPr>
      </p:pic>
      <p:pic>
        <p:nvPicPr>
          <p:cNvPr id="146" name="Google Shape;146;p25" title="dog4.png"/>
          <p:cNvPicPr preferRelativeResize="0"/>
          <p:nvPr/>
        </p:nvPicPr>
        <p:blipFill>
          <a:blip r:embed="rId8">
            <a:alphaModFix/>
          </a:blip>
          <a:stretch>
            <a:fillRect/>
          </a:stretch>
        </p:blipFill>
        <p:spPr>
          <a:xfrm>
            <a:off x="5962850" y="1393357"/>
            <a:ext cx="1702950" cy="1728100"/>
          </a:xfrm>
          <a:prstGeom prst="rect">
            <a:avLst/>
          </a:prstGeom>
          <a:noFill/>
          <a:ln>
            <a:noFill/>
          </a:ln>
        </p:spPr>
      </p:pic>
      <p:sp>
        <p:nvSpPr>
          <p:cNvPr id="147" name="Google Shape;147;p25"/>
          <p:cNvSpPr txBox="1"/>
          <p:nvPr/>
        </p:nvSpPr>
        <p:spPr>
          <a:xfrm>
            <a:off x="6222675" y="839250"/>
            <a:ext cx="3186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rgbClr val="FF0000"/>
                </a:solidFill>
                <a:latin typeface="Average"/>
                <a:ea typeface="Average"/>
                <a:cs typeface="Average"/>
                <a:sym typeface="Average"/>
              </a:rPr>
              <a:t>Cats</a:t>
            </a:r>
            <a:endParaRPr sz="2400">
              <a:solidFill>
                <a:srgbClr val="FF0000"/>
              </a:solidFill>
              <a:latin typeface="Average"/>
              <a:ea typeface="Average"/>
              <a:cs typeface="Average"/>
              <a:sym typeface="Averag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000"/>
              <a:t>Data Injection Poisoning</a:t>
            </a:r>
            <a:endParaRPr sz="3000"/>
          </a:p>
        </p:txBody>
      </p:sp>
      <p:sp>
        <p:nvSpPr>
          <p:cNvPr id="153" name="Google Shape;153;p26"/>
          <p:cNvSpPr txBox="1"/>
          <p:nvPr/>
        </p:nvSpPr>
        <p:spPr>
          <a:xfrm>
            <a:off x="598425" y="1132700"/>
            <a:ext cx="4431000" cy="3604800"/>
          </a:xfrm>
          <a:prstGeom prst="rect">
            <a:avLst/>
          </a:prstGeom>
          <a:noFill/>
          <a:ln>
            <a:noFill/>
          </a:ln>
        </p:spPr>
        <p:txBody>
          <a:bodyPr anchorCtr="0" anchor="t" bIns="91425" lIns="91425" spcFirstLastPara="1" rIns="91425" wrap="square" tIns="91425">
            <a:noAutofit/>
          </a:bodyPr>
          <a:lstStyle/>
          <a:p>
            <a:pPr indent="0" lvl="0" marL="457200" rtl="0" algn="l">
              <a:lnSpc>
                <a:spcPct val="80000"/>
              </a:lnSpc>
              <a:spcBef>
                <a:spcPts val="0"/>
              </a:spcBef>
              <a:spcAft>
                <a:spcPts val="0"/>
              </a:spcAft>
              <a:buNone/>
            </a:pPr>
            <a:r>
              <a:t/>
            </a:r>
            <a:endParaRPr sz="1100">
              <a:solidFill>
                <a:schemeClr val="lt1"/>
              </a:solidFill>
            </a:endParaRPr>
          </a:p>
        </p:txBody>
      </p:sp>
      <p:pic>
        <p:nvPicPr>
          <p:cNvPr id="154" name="Google Shape;154;p26" title="Data Poisoning.png"/>
          <p:cNvPicPr preferRelativeResize="0"/>
          <p:nvPr/>
        </p:nvPicPr>
        <p:blipFill>
          <a:blip r:embed="rId3">
            <a:alphaModFix/>
          </a:blip>
          <a:stretch>
            <a:fillRect/>
          </a:stretch>
        </p:blipFill>
        <p:spPr>
          <a:xfrm>
            <a:off x="1636863" y="1132700"/>
            <a:ext cx="5870263" cy="3604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