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96" r:id="rId6"/>
    <p:sldId id="297" r:id="rId7"/>
    <p:sldId id="298" r:id="rId8"/>
    <p:sldId id="262" r:id="rId9"/>
    <p:sldId id="301" r:id="rId10"/>
    <p:sldId id="303" r:id="rId11"/>
    <p:sldId id="260" r:id="rId12"/>
    <p:sldId id="302" r:id="rId13"/>
    <p:sldId id="313" r:id="rId14"/>
    <p:sldId id="304" r:id="rId15"/>
    <p:sldId id="314" r:id="rId16"/>
    <p:sldId id="315" r:id="rId17"/>
    <p:sldId id="306" r:id="rId18"/>
    <p:sldId id="316" r:id="rId19"/>
    <p:sldId id="309" r:id="rId20"/>
    <p:sldId id="312" r:id="rId21"/>
    <p:sldId id="318" r:id="rId22"/>
  </p:sldIdLst>
  <p:sldSz cx="9144000" cy="5143500" type="screen16x9"/>
  <p:notesSz cx="6858000" cy="9144000"/>
  <p:embeddedFontLst>
    <p:embeddedFont>
      <p:font typeface="Bree Serif" panose="020B0604020202020204" charset="0"/>
      <p:regular r:id="rId24"/>
    </p:embeddedFont>
    <p:embeddedFont>
      <p:font typeface="Roboto Black" panose="020B0604020202020204" charset="0"/>
      <p:bold r:id="rId25"/>
      <p:boldItalic r:id="rId26"/>
    </p:embeddedFon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9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75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85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06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0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7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9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leicyksfaustino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icyKellenDevelopment/desfafio-Coodesh-A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109032" y="1584877"/>
            <a:ext cx="4305490" cy="1153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 </a:t>
            </a:r>
            <a:r>
              <a:rPr lang="pt-BR" dirty="0" err="1"/>
              <a:t>Coodesh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F5DA498-DC87-462C-8796-1BA13EDD1691}"/>
              </a:ext>
            </a:extLst>
          </p:cNvPr>
          <p:cNvGrpSpPr/>
          <p:nvPr/>
        </p:nvGrpSpPr>
        <p:grpSpPr>
          <a:xfrm>
            <a:off x="168192" y="1130301"/>
            <a:ext cx="3738434" cy="3050850"/>
            <a:chOff x="-1914609" y="99575"/>
            <a:chExt cx="6272845" cy="4944337"/>
          </a:xfrm>
        </p:grpSpPr>
        <p:sp>
          <p:nvSpPr>
            <p:cNvPr id="107" name="Google Shape;107;p20"/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-1387439" y="827319"/>
              <a:ext cx="932182" cy="716707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-1256018" y="481959"/>
              <a:ext cx="129909" cy="302217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-1074160" y="481959"/>
              <a:ext cx="128373" cy="302217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-415569" y="478912"/>
              <a:ext cx="142146" cy="175763"/>
            </a:xfrm>
            <a:custGeom>
              <a:avLst/>
              <a:gdLst/>
              <a:ahLst/>
              <a:cxnLst/>
              <a:rect l="l" t="t" r="r" b="b"/>
              <a:pathLst>
                <a:path w="5924" h="7325" extrusionOk="0">
                  <a:moveTo>
                    <a:pt x="2867" y="1"/>
                  </a:moveTo>
                  <a:cubicBezTo>
                    <a:pt x="1593" y="1"/>
                    <a:pt x="256" y="637"/>
                    <a:pt x="256" y="2102"/>
                  </a:cubicBezTo>
                  <a:cubicBezTo>
                    <a:pt x="256" y="4713"/>
                    <a:pt x="4331" y="3822"/>
                    <a:pt x="4331" y="5223"/>
                  </a:cubicBezTo>
                  <a:cubicBezTo>
                    <a:pt x="4331" y="5860"/>
                    <a:pt x="3504" y="6051"/>
                    <a:pt x="3058" y="6051"/>
                  </a:cubicBezTo>
                  <a:cubicBezTo>
                    <a:pt x="3019" y="6054"/>
                    <a:pt x="2980" y="6055"/>
                    <a:pt x="2942" y="6055"/>
                  </a:cubicBezTo>
                  <a:cubicBezTo>
                    <a:pt x="2230" y="6055"/>
                    <a:pt x="1654" y="5505"/>
                    <a:pt x="1593" y="4841"/>
                  </a:cubicBezTo>
                  <a:lnTo>
                    <a:pt x="1" y="4841"/>
                  </a:lnTo>
                  <a:cubicBezTo>
                    <a:pt x="1" y="6496"/>
                    <a:pt x="1466" y="7324"/>
                    <a:pt x="2994" y="7324"/>
                  </a:cubicBezTo>
                  <a:cubicBezTo>
                    <a:pt x="4586" y="7324"/>
                    <a:pt x="5924" y="6687"/>
                    <a:pt x="5924" y="5032"/>
                  </a:cubicBezTo>
                  <a:cubicBezTo>
                    <a:pt x="5924" y="2357"/>
                    <a:pt x="1848" y="3249"/>
                    <a:pt x="1848" y="1975"/>
                  </a:cubicBezTo>
                  <a:cubicBezTo>
                    <a:pt x="1848" y="1465"/>
                    <a:pt x="2485" y="1274"/>
                    <a:pt x="2867" y="1274"/>
                  </a:cubicBezTo>
                  <a:cubicBezTo>
                    <a:pt x="3695" y="1274"/>
                    <a:pt x="4077" y="1529"/>
                    <a:pt x="4204" y="2230"/>
                  </a:cubicBezTo>
                  <a:lnTo>
                    <a:pt x="5669" y="2230"/>
                  </a:lnTo>
                  <a:cubicBezTo>
                    <a:pt x="5605" y="637"/>
                    <a:pt x="4331" y="1"/>
                    <a:pt x="286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105;p20">
            <a:extLst>
              <a:ext uri="{FF2B5EF4-FFF2-40B4-BE49-F238E27FC236}">
                <a16:creationId xmlns:a16="http://schemas.microsoft.com/office/drawing/2014/main" id="{7F3203C7-8E8F-47FD-B8EC-4C05922A9F7B}"/>
              </a:ext>
            </a:extLst>
          </p:cNvPr>
          <p:cNvSpPr txBox="1">
            <a:spLocks/>
          </p:cNvSpPr>
          <p:nvPr/>
        </p:nvSpPr>
        <p:spPr>
          <a:xfrm>
            <a:off x="4187885" y="2943175"/>
            <a:ext cx="4305490" cy="7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pt-BR" sz="2000" dirty="0">
                <a:latin typeface="Roboto Light" panose="020B0604020202020204" charset="0"/>
                <a:ea typeface="Roboto Light" panose="020B0604020202020204" charset="0"/>
              </a:rPr>
              <a:t>Controle de Estoque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81847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FFFF"/>
                </a:solidFill>
              </a:rPr>
              <a:t>TECNOLOGIAS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/>
              <a:t>Lucidchart</a:t>
            </a:r>
            <a:endParaRPr lang="pt-BR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Draw.io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/>
              <a:t>Gherkin</a:t>
            </a:r>
            <a:endParaRPr lang="pt-BR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FFFF"/>
                </a:solidFill>
              </a:rPr>
              <a:t>VSCode</a:t>
            </a:r>
            <a:endParaRPr lang="pt-BR" sz="20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069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REQUISITOS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50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Relatório</a:t>
            </a:r>
            <a:endParaRPr sz="20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81847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FFFFFF"/>
                </a:solidFill>
              </a:rPr>
              <a:t>DESENVOLVIMENTO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Estórias de Usuário (BDD)</a:t>
            </a:r>
            <a:endParaRPr lang="pt-BR" sz="20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49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15219E-97AB-43D9-A56C-E4AF956D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61" y="393860"/>
            <a:ext cx="8287178" cy="606600"/>
          </a:xfrm>
        </p:spPr>
        <p:txBody>
          <a:bodyPr/>
          <a:lstStyle/>
          <a:p>
            <a:r>
              <a:rPr lang="pt-BR" sz="2400" dirty="0"/>
              <a:t>BDD – Desenvolvimento orientado a comportamento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E049E7-DAA6-4345-959A-543AF3C06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" r="19197" b="59568"/>
          <a:stretch/>
        </p:blipFill>
        <p:spPr>
          <a:xfrm>
            <a:off x="467861" y="1331151"/>
            <a:ext cx="8208278" cy="230597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15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15219E-97AB-43D9-A56C-E4AF956D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49" y="1988987"/>
            <a:ext cx="3269700" cy="1036822"/>
          </a:xfrm>
        </p:spPr>
        <p:txBody>
          <a:bodyPr/>
          <a:lstStyle/>
          <a:p>
            <a:r>
              <a:rPr lang="pt-BR" dirty="0"/>
              <a:t>CASO DE USO</a:t>
            </a:r>
            <a:br>
              <a:rPr lang="pt-BR" dirty="0"/>
            </a:br>
            <a:r>
              <a:rPr lang="pt-BR" sz="2400" dirty="0"/>
              <a:t>Geral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0E3EF6-25F6-49E6-B229-B013E853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25" y="687270"/>
            <a:ext cx="4876505" cy="37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15219E-97AB-43D9-A56C-E4AF956D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6" y="1842150"/>
            <a:ext cx="3269700" cy="1163636"/>
          </a:xfrm>
        </p:spPr>
        <p:txBody>
          <a:bodyPr/>
          <a:lstStyle/>
          <a:p>
            <a:r>
              <a:rPr lang="pt-BR" dirty="0"/>
              <a:t>CASO DE USO</a:t>
            </a:r>
            <a:br>
              <a:rPr lang="pt-BR" dirty="0"/>
            </a:br>
            <a:r>
              <a:rPr lang="pt-BR" sz="2000" dirty="0"/>
              <a:t>Cadastrar Produto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644D1F-13FE-4AF4-85A1-E5DA12F3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946" y="662855"/>
            <a:ext cx="5124097" cy="36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3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15219E-97AB-43D9-A56C-E4AF956D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6" y="1842150"/>
            <a:ext cx="3269700" cy="1163636"/>
          </a:xfrm>
        </p:spPr>
        <p:txBody>
          <a:bodyPr/>
          <a:lstStyle/>
          <a:p>
            <a:r>
              <a:rPr lang="pt-BR" dirty="0"/>
              <a:t>CASO DE USO</a:t>
            </a:r>
            <a:br>
              <a:rPr lang="pt-BR" dirty="0"/>
            </a:br>
            <a:r>
              <a:rPr lang="pt-BR" sz="2000" dirty="0"/>
              <a:t>Cadastrar Estoque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70188C-2273-454B-AD15-6F132942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37" y="599797"/>
            <a:ext cx="4980262" cy="39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9ED48819-B2D9-4F0D-8F65-C22F47F7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720" y="358163"/>
            <a:ext cx="6744561" cy="606600"/>
          </a:xfrm>
        </p:spPr>
        <p:txBody>
          <a:bodyPr/>
          <a:lstStyle/>
          <a:p>
            <a:r>
              <a:rPr lang="pt-BR" dirty="0"/>
              <a:t>FLUXOGRAMAS - PRODUTO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188ABE-220D-4D94-ACA3-8A4CEDB1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7" y="1310118"/>
            <a:ext cx="8343066" cy="34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3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9ED48819-B2D9-4F0D-8F65-C22F47F7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720" y="358163"/>
            <a:ext cx="6744561" cy="606600"/>
          </a:xfrm>
        </p:spPr>
        <p:txBody>
          <a:bodyPr/>
          <a:lstStyle/>
          <a:p>
            <a:r>
              <a:rPr lang="pt-BR" dirty="0"/>
              <a:t>FLUXOGRAMAS - ESTOQUE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AF8D4C-DA51-4FB7-8B3B-7E525782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2" y="964763"/>
            <a:ext cx="8056065" cy="37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1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CONCLUSÃO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15;p26">
            <a:extLst>
              <a:ext uri="{FF2B5EF4-FFF2-40B4-BE49-F238E27FC236}">
                <a16:creationId xmlns:a16="http://schemas.microsoft.com/office/drawing/2014/main" id="{16999A56-31FB-48A6-B4AD-32AFBD7B6B38}"/>
              </a:ext>
            </a:extLst>
          </p:cNvPr>
          <p:cNvSpPr/>
          <p:nvPr/>
        </p:nvSpPr>
        <p:spPr>
          <a:xfrm>
            <a:off x="792282" y="2062465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16;p26">
            <a:extLst>
              <a:ext uri="{FF2B5EF4-FFF2-40B4-BE49-F238E27FC236}">
                <a16:creationId xmlns:a16="http://schemas.microsoft.com/office/drawing/2014/main" id="{C964B46F-86DE-454C-8F62-ABD12EEEFEFE}"/>
              </a:ext>
            </a:extLst>
          </p:cNvPr>
          <p:cNvSpPr/>
          <p:nvPr/>
        </p:nvSpPr>
        <p:spPr>
          <a:xfrm>
            <a:off x="920644" y="2194622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2" name="Google Shape;417;p26">
            <a:extLst>
              <a:ext uri="{FF2B5EF4-FFF2-40B4-BE49-F238E27FC236}">
                <a16:creationId xmlns:a16="http://schemas.microsoft.com/office/drawing/2014/main" id="{E546AC30-EB53-4805-8842-9A9C61D00328}"/>
              </a:ext>
            </a:extLst>
          </p:cNvPr>
          <p:cNvSpPr/>
          <p:nvPr/>
        </p:nvSpPr>
        <p:spPr>
          <a:xfrm>
            <a:off x="551456" y="3789570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18;p26">
            <a:extLst>
              <a:ext uri="{FF2B5EF4-FFF2-40B4-BE49-F238E27FC236}">
                <a16:creationId xmlns:a16="http://schemas.microsoft.com/office/drawing/2014/main" id="{2381B78B-0AEA-4D50-9924-3681F9BA6484}"/>
              </a:ext>
            </a:extLst>
          </p:cNvPr>
          <p:cNvSpPr/>
          <p:nvPr/>
        </p:nvSpPr>
        <p:spPr>
          <a:xfrm>
            <a:off x="920644" y="2194622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19;p26">
            <a:extLst>
              <a:ext uri="{FF2B5EF4-FFF2-40B4-BE49-F238E27FC236}">
                <a16:creationId xmlns:a16="http://schemas.microsoft.com/office/drawing/2014/main" id="{2F4B0586-FFEA-4567-B64E-E7A8FCF954E9}"/>
              </a:ext>
            </a:extLst>
          </p:cNvPr>
          <p:cNvSpPr/>
          <p:nvPr/>
        </p:nvSpPr>
        <p:spPr>
          <a:xfrm>
            <a:off x="1059161" y="2395423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0;p26">
            <a:extLst>
              <a:ext uri="{FF2B5EF4-FFF2-40B4-BE49-F238E27FC236}">
                <a16:creationId xmlns:a16="http://schemas.microsoft.com/office/drawing/2014/main" id="{E60F4B79-B6EF-4458-B56F-7AAB47A5E1F2}"/>
              </a:ext>
            </a:extLst>
          </p:cNvPr>
          <p:cNvSpPr/>
          <p:nvPr/>
        </p:nvSpPr>
        <p:spPr>
          <a:xfrm>
            <a:off x="1136685" y="2486928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21;p26">
            <a:extLst>
              <a:ext uri="{FF2B5EF4-FFF2-40B4-BE49-F238E27FC236}">
                <a16:creationId xmlns:a16="http://schemas.microsoft.com/office/drawing/2014/main" id="{DF5FA9F4-38D5-4A98-AE6A-0AD5A1C367A7}"/>
              </a:ext>
            </a:extLst>
          </p:cNvPr>
          <p:cNvSpPr/>
          <p:nvPr/>
        </p:nvSpPr>
        <p:spPr>
          <a:xfrm>
            <a:off x="1416271" y="3188442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2;p26">
            <a:extLst>
              <a:ext uri="{FF2B5EF4-FFF2-40B4-BE49-F238E27FC236}">
                <a16:creationId xmlns:a16="http://schemas.microsoft.com/office/drawing/2014/main" id="{2D486850-79B2-4B04-88F6-0ED471B5E07E}"/>
              </a:ext>
            </a:extLst>
          </p:cNvPr>
          <p:cNvSpPr/>
          <p:nvPr/>
        </p:nvSpPr>
        <p:spPr>
          <a:xfrm>
            <a:off x="1476004" y="3263416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8" name="Google Shape;423;p26">
            <a:extLst>
              <a:ext uri="{FF2B5EF4-FFF2-40B4-BE49-F238E27FC236}">
                <a16:creationId xmlns:a16="http://schemas.microsoft.com/office/drawing/2014/main" id="{FF71E26C-D8FE-43ED-94BE-D33AAE0A7495}"/>
              </a:ext>
            </a:extLst>
          </p:cNvPr>
          <p:cNvSpPr/>
          <p:nvPr/>
        </p:nvSpPr>
        <p:spPr>
          <a:xfrm>
            <a:off x="1476004" y="3363816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9" name="Google Shape;424;p26">
            <a:extLst>
              <a:ext uri="{FF2B5EF4-FFF2-40B4-BE49-F238E27FC236}">
                <a16:creationId xmlns:a16="http://schemas.microsoft.com/office/drawing/2014/main" id="{FD242985-378F-400C-B809-52AF991FA718}"/>
              </a:ext>
            </a:extLst>
          </p:cNvPr>
          <p:cNvSpPr/>
          <p:nvPr/>
        </p:nvSpPr>
        <p:spPr>
          <a:xfrm>
            <a:off x="1096018" y="3188442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25;p26">
            <a:extLst>
              <a:ext uri="{FF2B5EF4-FFF2-40B4-BE49-F238E27FC236}">
                <a16:creationId xmlns:a16="http://schemas.microsoft.com/office/drawing/2014/main" id="{0767B4A8-39C4-4BFD-AD4F-42598AE4D006}"/>
              </a:ext>
            </a:extLst>
          </p:cNvPr>
          <p:cNvSpPr/>
          <p:nvPr/>
        </p:nvSpPr>
        <p:spPr>
          <a:xfrm>
            <a:off x="1158287" y="3297586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6;p26">
            <a:extLst>
              <a:ext uri="{FF2B5EF4-FFF2-40B4-BE49-F238E27FC236}">
                <a16:creationId xmlns:a16="http://schemas.microsoft.com/office/drawing/2014/main" id="{8EAEAA69-332E-4662-8DF2-D621058A9145}"/>
              </a:ext>
            </a:extLst>
          </p:cNvPr>
          <p:cNvSpPr/>
          <p:nvPr/>
        </p:nvSpPr>
        <p:spPr>
          <a:xfrm>
            <a:off x="1599281" y="2945714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7;p26">
            <a:extLst>
              <a:ext uri="{FF2B5EF4-FFF2-40B4-BE49-F238E27FC236}">
                <a16:creationId xmlns:a16="http://schemas.microsoft.com/office/drawing/2014/main" id="{2E4562CD-13CA-42C1-A1F4-2C4E830D07DF}"/>
              </a:ext>
            </a:extLst>
          </p:cNvPr>
          <p:cNvSpPr/>
          <p:nvPr/>
        </p:nvSpPr>
        <p:spPr>
          <a:xfrm>
            <a:off x="1599281" y="2753808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8;p26">
            <a:extLst>
              <a:ext uri="{FF2B5EF4-FFF2-40B4-BE49-F238E27FC236}">
                <a16:creationId xmlns:a16="http://schemas.microsoft.com/office/drawing/2014/main" id="{9F2E2DEB-1361-476E-B2BC-3E72A203C7C0}"/>
              </a:ext>
            </a:extLst>
          </p:cNvPr>
          <p:cNvSpPr/>
          <p:nvPr/>
        </p:nvSpPr>
        <p:spPr>
          <a:xfrm>
            <a:off x="2303344" y="2755083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9;p26">
            <a:extLst>
              <a:ext uri="{FF2B5EF4-FFF2-40B4-BE49-F238E27FC236}">
                <a16:creationId xmlns:a16="http://schemas.microsoft.com/office/drawing/2014/main" id="{D6BA7804-DC10-46BA-AFAD-0514273B1397}"/>
              </a:ext>
            </a:extLst>
          </p:cNvPr>
          <p:cNvSpPr/>
          <p:nvPr/>
        </p:nvSpPr>
        <p:spPr>
          <a:xfrm>
            <a:off x="2495235" y="2835142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30;p26">
            <a:extLst>
              <a:ext uri="{FF2B5EF4-FFF2-40B4-BE49-F238E27FC236}">
                <a16:creationId xmlns:a16="http://schemas.microsoft.com/office/drawing/2014/main" id="{2E536AEF-7202-4325-A05E-6DBA43F70848}"/>
              </a:ext>
            </a:extLst>
          </p:cNvPr>
          <p:cNvSpPr/>
          <p:nvPr/>
        </p:nvSpPr>
        <p:spPr>
          <a:xfrm>
            <a:off x="2584190" y="2868189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6" name="Google Shape;431;p26">
            <a:extLst>
              <a:ext uri="{FF2B5EF4-FFF2-40B4-BE49-F238E27FC236}">
                <a16:creationId xmlns:a16="http://schemas.microsoft.com/office/drawing/2014/main" id="{4C871A83-43B7-40D9-9FE0-62EDC2403D65}"/>
              </a:ext>
            </a:extLst>
          </p:cNvPr>
          <p:cNvSpPr/>
          <p:nvPr/>
        </p:nvSpPr>
        <p:spPr>
          <a:xfrm>
            <a:off x="2820573" y="3016877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32;p26">
            <a:extLst>
              <a:ext uri="{FF2B5EF4-FFF2-40B4-BE49-F238E27FC236}">
                <a16:creationId xmlns:a16="http://schemas.microsoft.com/office/drawing/2014/main" id="{D46F9231-F0C7-4E7F-9896-85BB8E49BEA0}"/>
              </a:ext>
            </a:extLst>
          </p:cNvPr>
          <p:cNvSpPr/>
          <p:nvPr/>
        </p:nvSpPr>
        <p:spPr>
          <a:xfrm>
            <a:off x="2773560" y="1020358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3;p26">
            <a:extLst>
              <a:ext uri="{FF2B5EF4-FFF2-40B4-BE49-F238E27FC236}">
                <a16:creationId xmlns:a16="http://schemas.microsoft.com/office/drawing/2014/main" id="{A9580B65-0566-422F-AE0F-114E5A3E970B}"/>
              </a:ext>
            </a:extLst>
          </p:cNvPr>
          <p:cNvSpPr/>
          <p:nvPr/>
        </p:nvSpPr>
        <p:spPr>
          <a:xfrm>
            <a:off x="2891752" y="116396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34;p26">
            <a:extLst>
              <a:ext uri="{FF2B5EF4-FFF2-40B4-BE49-F238E27FC236}">
                <a16:creationId xmlns:a16="http://schemas.microsoft.com/office/drawing/2014/main" id="{766920F1-44FB-4678-8E6F-8EE3A6D66E80}"/>
              </a:ext>
            </a:extLst>
          </p:cNvPr>
          <p:cNvSpPr/>
          <p:nvPr/>
        </p:nvSpPr>
        <p:spPr>
          <a:xfrm>
            <a:off x="3429321" y="2739827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5;p26">
            <a:extLst>
              <a:ext uri="{FF2B5EF4-FFF2-40B4-BE49-F238E27FC236}">
                <a16:creationId xmlns:a16="http://schemas.microsoft.com/office/drawing/2014/main" id="{F98F9704-ADF4-46D5-B661-F7651E2DB7B7}"/>
              </a:ext>
            </a:extLst>
          </p:cNvPr>
          <p:cNvSpPr/>
          <p:nvPr/>
        </p:nvSpPr>
        <p:spPr>
          <a:xfrm>
            <a:off x="3492864" y="1383813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6;p26">
            <a:extLst>
              <a:ext uri="{FF2B5EF4-FFF2-40B4-BE49-F238E27FC236}">
                <a16:creationId xmlns:a16="http://schemas.microsoft.com/office/drawing/2014/main" id="{E6BC5434-4E38-4B19-BA08-81C981B97A49}"/>
              </a:ext>
            </a:extLst>
          </p:cNvPr>
          <p:cNvSpPr/>
          <p:nvPr/>
        </p:nvSpPr>
        <p:spPr>
          <a:xfrm>
            <a:off x="3022649" y="1485489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6">
            <a:extLst>
              <a:ext uri="{FF2B5EF4-FFF2-40B4-BE49-F238E27FC236}">
                <a16:creationId xmlns:a16="http://schemas.microsoft.com/office/drawing/2014/main" id="{9F8EDFFD-725C-49CF-BE51-BC2AE6EC3704}"/>
              </a:ext>
            </a:extLst>
          </p:cNvPr>
          <p:cNvSpPr/>
          <p:nvPr/>
        </p:nvSpPr>
        <p:spPr>
          <a:xfrm>
            <a:off x="3140840" y="189343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88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Participante</a:t>
            </a:r>
            <a:endParaRPr dirty="0"/>
          </a:p>
        </p:txBody>
      </p:sp>
      <p:sp>
        <p:nvSpPr>
          <p:cNvPr id="1111" name="Google Shape;1111;p37"/>
          <p:cNvSpPr txBox="1">
            <a:spLocks noGrp="1"/>
          </p:cNvSpPr>
          <p:nvPr>
            <p:ph type="subTitle" idx="4294967295"/>
          </p:nvPr>
        </p:nvSpPr>
        <p:spPr>
          <a:xfrm>
            <a:off x="3404400" y="2049057"/>
            <a:ext cx="2335200" cy="1837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50" dirty="0"/>
              <a:t>24 Anos</a:t>
            </a:r>
            <a:br>
              <a:rPr lang="pt-BR" sz="1050" dirty="0"/>
            </a:br>
            <a:r>
              <a:rPr lang="pt-BR" sz="1050" dirty="0"/>
              <a:t>Ceilândia - DF</a:t>
            </a:r>
            <a:br>
              <a:rPr lang="pt-BR" sz="1050" dirty="0"/>
            </a:br>
            <a:r>
              <a:rPr lang="pt-BR" sz="1050" dirty="0">
                <a:hlinkClick r:id="rId3"/>
              </a:rPr>
              <a:t>gleicyksfaustino@gmail.com</a:t>
            </a:r>
            <a:endParaRPr lang="pt-BR" sz="105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50" dirty="0"/>
              <a:t>Bacharel em Sistemas de Informação</a:t>
            </a:r>
          </a:p>
        </p:txBody>
      </p: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3326685" y="1738851"/>
            <a:ext cx="2707019" cy="3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FFFFFF"/>
                </a:solidFill>
              </a:rPr>
              <a:t>GLEICY KELLEN DOS SANTOS FAUSTINO</a:t>
            </a:r>
            <a:endParaRPr sz="1050" dirty="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142ACB78-25DD-4ABE-9139-1231A667FBB4}"/>
              </a:ext>
            </a:extLst>
          </p:cNvPr>
          <p:cNvSpPr/>
          <p:nvPr/>
        </p:nvSpPr>
        <p:spPr>
          <a:xfrm>
            <a:off x="760887" y="1664291"/>
            <a:ext cx="2222593" cy="222259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48F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D9C648-618B-42FD-B7DB-85BD40162D26}"/>
              </a:ext>
            </a:extLst>
          </p:cNvPr>
          <p:cNvSpPr txBox="1"/>
          <p:nvPr/>
        </p:nvSpPr>
        <p:spPr>
          <a:xfrm>
            <a:off x="1061907" y="1441682"/>
            <a:ext cx="6913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just" eaLnBrk="1" hangingPunct="1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defRPr/>
            </a:pPr>
            <a:r>
              <a:rPr lang="pt-BR" altLang="pt-BR" sz="2000" dirty="0">
                <a:solidFill>
                  <a:schemeClr val="bg1"/>
                </a:solidFill>
              </a:rPr>
              <a:t>A utilização da metodologia ágil através do BDD ajudar na integração das áreas de negócio com a equipe de desenvolvimento, focando no comportamento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2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Repositório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15;p26">
            <a:extLst>
              <a:ext uri="{FF2B5EF4-FFF2-40B4-BE49-F238E27FC236}">
                <a16:creationId xmlns:a16="http://schemas.microsoft.com/office/drawing/2014/main" id="{16999A56-31FB-48A6-B4AD-32AFBD7B6B38}"/>
              </a:ext>
            </a:extLst>
          </p:cNvPr>
          <p:cNvSpPr/>
          <p:nvPr/>
        </p:nvSpPr>
        <p:spPr>
          <a:xfrm>
            <a:off x="792282" y="2062465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16;p26">
            <a:extLst>
              <a:ext uri="{FF2B5EF4-FFF2-40B4-BE49-F238E27FC236}">
                <a16:creationId xmlns:a16="http://schemas.microsoft.com/office/drawing/2014/main" id="{C964B46F-86DE-454C-8F62-ABD12EEEFEFE}"/>
              </a:ext>
            </a:extLst>
          </p:cNvPr>
          <p:cNvSpPr/>
          <p:nvPr/>
        </p:nvSpPr>
        <p:spPr>
          <a:xfrm>
            <a:off x="920644" y="2194622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2" name="Google Shape;417;p26">
            <a:extLst>
              <a:ext uri="{FF2B5EF4-FFF2-40B4-BE49-F238E27FC236}">
                <a16:creationId xmlns:a16="http://schemas.microsoft.com/office/drawing/2014/main" id="{E546AC30-EB53-4805-8842-9A9C61D00328}"/>
              </a:ext>
            </a:extLst>
          </p:cNvPr>
          <p:cNvSpPr/>
          <p:nvPr/>
        </p:nvSpPr>
        <p:spPr>
          <a:xfrm>
            <a:off x="551456" y="3789570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18;p26">
            <a:extLst>
              <a:ext uri="{FF2B5EF4-FFF2-40B4-BE49-F238E27FC236}">
                <a16:creationId xmlns:a16="http://schemas.microsoft.com/office/drawing/2014/main" id="{2381B78B-0AEA-4D50-9924-3681F9BA6484}"/>
              </a:ext>
            </a:extLst>
          </p:cNvPr>
          <p:cNvSpPr/>
          <p:nvPr/>
        </p:nvSpPr>
        <p:spPr>
          <a:xfrm>
            <a:off x="920644" y="2194622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19;p26">
            <a:extLst>
              <a:ext uri="{FF2B5EF4-FFF2-40B4-BE49-F238E27FC236}">
                <a16:creationId xmlns:a16="http://schemas.microsoft.com/office/drawing/2014/main" id="{2F4B0586-FFEA-4567-B64E-E7A8FCF954E9}"/>
              </a:ext>
            </a:extLst>
          </p:cNvPr>
          <p:cNvSpPr/>
          <p:nvPr/>
        </p:nvSpPr>
        <p:spPr>
          <a:xfrm>
            <a:off x="1059161" y="2395423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0;p26">
            <a:extLst>
              <a:ext uri="{FF2B5EF4-FFF2-40B4-BE49-F238E27FC236}">
                <a16:creationId xmlns:a16="http://schemas.microsoft.com/office/drawing/2014/main" id="{E60F4B79-B6EF-4458-B56F-7AAB47A5E1F2}"/>
              </a:ext>
            </a:extLst>
          </p:cNvPr>
          <p:cNvSpPr/>
          <p:nvPr/>
        </p:nvSpPr>
        <p:spPr>
          <a:xfrm>
            <a:off x="1136685" y="2486928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21;p26">
            <a:extLst>
              <a:ext uri="{FF2B5EF4-FFF2-40B4-BE49-F238E27FC236}">
                <a16:creationId xmlns:a16="http://schemas.microsoft.com/office/drawing/2014/main" id="{DF5FA9F4-38D5-4A98-AE6A-0AD5A1C367A7}"/>
              </a:ext>
            </a:extLst>
          </p:cNvPr>
          <p:cNvSpPr/>
          <p:nvPr/>
        </p:nvSpPr>
        <p:spPr>
          <a:xfrm>
            <a:off x="1416271" y="3188442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2;p26">
            <a:extLst>
              <a:ext uri="{FF2B5EF4-FFF2-40B4-BE49-F238E27FC236}">
                <a16:creationId xmlns:a16="http://schemas.microsoft.com/office/drawing/2014/main" id="{2D486850-79B2-4B04-88F6-0ED471B5E07E}"/>
              </a:ext>
            </a:extLst>
          </p:cNvPr>
          <p:cNvSpPr/>
          <p:nvPr/>
        </p:nvSpPr>
        <p:spPr>
          <a:xfrm>
            <a:off x="1476004" y="3263416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8" name="Google Shape;423;p26">
            <a:extLst>
              <a:ext uri="{FF2B5EF4-FFF2-40B4-BE49-F238E27FC236}">
                <a16:creationId xmlns:a16="http://schemas.microsoft.com/office/drawing/2014/main" id="{FF71E26C-D8FE-43ED-94BE-D33AAE0A7495}"/>
              </a:ext>
            </a:extLst>
          </p:cNvPr>
          <p:cNvSpPr/>
          <p:nvPr/>
        </p:nvSpPr>
        <p:spPr>
          <a:xfrm>
            <a:off x="1476004" y="3363816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9" name="Google Shape;424;p26">
            <a:extLst>
              <a:ext uri="{FF2B5EF4-FFF2-40B4-BE49-F238E27FC236}">
                <a16:creationId xmlns:a16="http://schemas.microsoft.com/office/drawing/2014/main" id="{FD242985-378F-400C-B809-52AF991FA718}"/>
              </a:ext>
            </a:extLst>
          </p:cNvPr>
          <p:cNvSpPr/>
          <p:nvPr/>
        </p:nvSpPr>
        <p:spPr>
          <a:xfrm>
            <a:off x="1096018" y="3188442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25;p26">
            <a:extLst>
              <a:ext uri="{FF2B5EF4-FFF2-40B4-BE49-F238E27FC236}">
                <a16:creationId xmlns:a16="http://schemas.microsoft.com/office/drawing/2014/main" id="{0767B4A8-39C4-4BFD-AD4F-42598AE4D006}"/>
              </a:ext>
            </a:extLst>
          </p:cNvPr>
          <p:cNvSpPr/>
          <p:nvPr/>
        </p:nvSpPr>
        <p:spPr>
          <a:xfrm>
            <a:off x="1158287" y="3297586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6;p26">
            <a:extLst>
              <a:ext uri="{FF2B5EF4-FFF2-40B4-BE49-F238E27FC236}">
                <a16:creationId xmlns:a16="http://schemas.microsoft.com/office/drawing/2014/main" id="{8EAEAA69-332E-4662-8DF2-D621058A9145}"/>
              </a:ext>
            </a:extLst>
          </p:cNvPr>
          <p:cNvSpPr/>
          <p:nvPr/>
        </p:nvSpPr>
        <p:spPr>
          <a:xfrm>
            <a:off x="1599281" y="2945714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7;p26">
            <a:extLst>
              <a:ext uri="{FF2B5EF4-FFF2-40B4-BE49-F238E27FC236}">
                <a16:creationId xmlns:a16="http://schemas.microsoft.com/office/drawing/2014/main" id="{2E4562CD-13CA-42C1-A1F4-2C4E830D07DF}"/>
              </a:ext>
            </a:extLst>
          </p:cNvPr>
          <p:cNvSpPr/>
          <p:nvPr/>
        </p:nvSpPr>
        <p:spPr>
          <a:xfrm>
            <a:off x="1599281" y="2753808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8;p26">
            <a:extLst>
              <a:ext uri="{FF2B5EF4-FFF2-40B4-BE49-F238E27FC236}">
                <a16:creationId xmlns:a16="http://schemas.microsoft.com/office/drawing/2014/main" id="{9F2E2DEB-1361-476E-B2BC-3E72A203C7C0}"/>
              </a:ext>
            </a:extLst>
          </p:cNvPr>
          <p:cNvSpPr/>
          <p:nvPr/>
        </p:nvSpPr>
        <p:spPr>
          <a:xfrm>
            <a:off x="2303344" y="2755083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9;p26">
            <a:extLst>
              <a:ext uri="{FF2B5EF4-FFF2-40B4-BE49-F238E27FC236}">
                <a16:creationId xmlns:a16="http://schemas.microsoft.com/office/drawing/2014/main" id="{D6BA7804-DC10-46BA-AFAD-0514273B1397}"/>
              </a:ext>
            </a:extLst>
          </p:cNvPr>
          <p:cNvSpPr/>
          <p:nvPr/>
        </p:nvSpPr>
        <p:spPr>
          <a:xfrm>
            <a:off x="2495235" y="2835142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30;p26">
            <a:extLst>
              <a:ext uri="{FF2B5EF4-FFF2-40B4-BE49-F238E27FC236}">
                <a16:creationId xmlns:a16="http://schemas.microsoft.com/office/drawing/2014/main" id="{2E536AEF-7202-4325-A05E-6DBA43F70848}"/>
              </a:ext>
            </a:extLst>
          </p:cNvPr>
          <p:cNvSpPr/>
          <p:nvPr/>
        </p:nvSpPr>
        <p:spPr>
          <a:xfrm>
            <a:off x="2584190" y="2868189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6" name="Google Shape;431;p26">
            <a:extLst>
              <a:ext uri="{FF2B5EF4-FFF2-40B4-BE49-F238E27FC236}">
                <a16:creationId xmlns:a16="http://schemas.microsoft.com/office/drawing/2014/main" id="{4C871A83-43B7-40D9-9FE0-62EDC2403D65}"/>
              </a:ext>
            </a:extLst>
          </p:cNvPr>
          <p:cNvSpPr/>
          <p:nvPr/>
        </p:nvSpPr>
        <p:spPr>
          <a:xfrm>
            <a:off x="2820573" y="3016877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32;p26">
            <a:extLst>
              <a:ext uri="{FF2B5EF4-FFF2-40B4-BE49-F238E27FC236}">
                <a16:creationId xmlns:a16="http://schemas.microsoft.com/office/drawing/2014/main" id="{D46F9231-F0C7-4E7F-9896-85BB8E49BEA0}"/>
              </a:ext>
            </a:extLst>
          </p:cNvPr>
          <p:cNvSpPr/>
          <p:nvPr/>
        </p:nvSpPr>
        <p:spPr>
          <a:xfrm>
            <a:off x="2773560" y="1020358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3;p26">
            <a:extLst>
              <a:ext uri="{FF2B5EF4-FFF2-40B4-BE49-F238E27FC236}">
                <a16:creationId xmlns:a16="http://schemas.microsoft.com/office/drawing/2014/main" id="{A9580B65-0566-422F-AE0F-114E5A3E970B}"/>
              </a:ext>
            </a:extLst>
          </p:cNvPr>
          <p:cNvSpPr/>
          <p:nvPr/>
        </p:nvSpPr>
        <p:spPr>
          <a:xfrm>
            <a:off x="2891752" y="116396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34;p26">
            <a:extLst>
              <a:ext uri="{FF2B5EF4-FFF2-40B4-BE49-F238E27FC236}">
                <a16:creationId xmlns:a16="http://schemas.microsoft.com/office/drawing/2014/main" id="{766920F1-44FB-4678-8E6F-8EE3A6D66E80}"/>
              </a:ext>
            </a:extLst>
          </p:cNvPr>
          <p:cNvSpPr/>
          <p:nvPr/>
        </p:nvSpPr>
        <p:spPr>
          <a:xfrm>
            <a:off x="3429321" y="2739827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5;p26">
            <a:extLst>
              <a:ext uri="{FF2B5EF4-FFF2-40B4-BE49-F238E27FC236}">
                <a16:creationId xmlns:a16="http://schemas.microsoft.com/office/drawing/2014/main" id="{F98F9704-ADF4-46D5-B661-F7651E2DB7B7}"/>
              </a:ext>
            </a:extLst>
          </p:cNvPr>
          <p:cNvSpPr/>
          <p:nvPr/>
        </p:nvSpPr>
        <p:spPr>
          <a:xfrm>
            <a:off x="3492864" y="1383813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6;p26">
            <a:extLst>
              <a:ext uri="{FF2B5EF4-FFF2-40B4-BE49-F238E27FC236}">
                <a16:creationId xmlns:a16="http://schemas.microsoft.com/office/drawing/2014/main" id="{E6BC5434-4E38-4B19-BA08-81C981B97A49}"/>
              </a:ext>
            </a:extLst>
          </p:cNvPr>
          <p:cNvSpPr/>
          <p:nvPr/>
        </p:nvSpPr>
        <p:spPr>
          <a:xfrm>
            <a:off x="3022649" y="1485489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6">
            <a:extLst>
              <a:ext uri="{FF2B5EF4-FFF2-40B4-BE49-F238E27FC236}">
                <a16:creationId xmlns:a16="http://schemas.microsoft.com/office/drawing/2014/main" id="{9F8EDFFD-725C-49CF-BE51-BC2AE6EC3704}"/>
              </a:ext>
            </a:extLst>
          </p:cNvPr>
          <p:cNvSpPr/>
          <p:nvPr/>
        </p:nvSpPr>
        <p:spPr>
          <a:xfrm>
            <a:off x="3140840" y="189343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CaixaDeTexto 42">
            <a:hlinkClick r:id="rId3"/>
            <a:extLst>
              <a:ext uri="{FF2B5EF4-FFF2-40B4-BE49-F238E27FC236}">
                <a16:creationId xmlns:a16="http://schemas.microsoft.com/office/drawing/2014/main" id="{9CFD0043-F546-4EF8-A2A4-35B673B3E7E1}"/>
              </a:ext>
            </a:extLst>
          </p:cNvPr>
          <p:cNvSpPr txBox="1"/>
          <p:nvPr/>
        </p:nvSpPr>
        <p:spPr>
          <a:xfrm>
            <a:off x="4893700" y="3034553"/>
            <a:ext cx="215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eaLnBrk="1" hangingPunct="1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defRPr/>
            </a:pPr>
            <a:r>
              <a:rPr lang="pt-BR" sz="1600" b="1" dirty="0">
                <a:solidFill>
                  <a:schemeClr val="bg1"/>
                </a:solidFill>
              </a:rPr>
              <a:t>Clique: </a:t>
            </a:r>
            <a:r>
              <a:rPr lang="pt-BR" sz="1600" b="1" u="sng" dirty="0" err="1">
                <a:solidFill>
                  <a:schemeClr val="bg1"/>
                </a:solidFill>
              </a:rPr>
              <a:t>Github</a:t>
            </a:r>
            <a:endParaRPr lang="pt-BR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2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AGENDA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1859994" y="3178875"/>
            <a:ext cx="588450" cy="583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04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1943410" y="137812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01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1918009" y="195919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02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1906986" y="25857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03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2366709" y="1611163"/>
            <a:ext cx="1176900" cy="300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2418271" y="2233164"/>
            <a:ext cx="1176899" cy="245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2557169" y="2767163"/>
            <a:ext cx="2434687" cy="329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pt-BR" dirty="0"/>
              <a:t>ORGANIZAÇÃO DO TRABALHO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2548068" y="3373763"/>
            <a:ext cx="2076000" cy="276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/>
              <a:t>MÉTODOS E TÉCNICAS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CONTEXTO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15;p26">
            <a:extLst>
              <a:ext uri="{FF2B5EF4-FFF2-40B4-BE49-F238E27FC236}">
                <a16:creationId xmlns:a16="http://schemas.microsoft.com/office/drawing/2014/main" id="{16999A56-31FB-48A6-B4AD-32AFBD7B6B38}"/>
              </a:ext>
            </a:extLst>
          </p:cNvPr>
          <p:cNvSpPr/>
          <p:nvPr/>
        </p:nvSpPr>
        <p:spPr>
          <a:xfrm>
            <a:off x="792282" y="2062465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16;p26">
            <a:extLst>
              <a:ext uri="{FF2B5EF4-FFF2-40B4-BE49-F238E27FC236}">
                <a16:creationId xmlns:a16="http://schemas.microsoft.com/office/drawing/2014/main" id="{C964B46F-86DE-454C-8F62-ABD12EEEFEFE}"/>
              </a:ext>
            </a:extLst>
          </p:cNvPr>
          <p:cNvSpPr/>
          <p:nvPr/>
        </p:nvSpPr>
        <p:spPr>
          <a:xfrm>
            <a:off x="920644" y="2194622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2" name="Google Shape;417;p26">
            <a:extLst>
              <a:ext uri="{FF2B5EF4-FFF2-40B4-BE49-F238E27FC236}">
                <a16:creationId xmlns:a16="http://schemas.microsoft.com/office/drawing/2014/main" id="{E546AC30-EB53-4805-8842-9A9C61D00328}"/>
              </a:ext>
            </a:extLst>
          </p:cNvPr>
          <p:cNvSpPr/>
          <p:nvPr/>
        </p:nvSpPr>
        <p:spPr>
          <a:xfrm>
            <a:off x="551456" y="3789570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18;p26">
            <a:extLst>
              <a:ext uri="{FF2B5EF4-FFF2-40B4-BE49-F238E27FC236}">
                <a16:creationId xmlns:a16="http://schemas.microsoft.com/office/drawing/2014/main" id="{2381B78B-0AEA-4D50-9924-3681F9BA6484}"/>
              </a:ext>
            </a:extLst>
          </p:cNvPr>
          <p:cNvSpPr/>
          <p:nvPr/>
        </p:nvSpPr>
        <p:spPr>
          <a:xfrm>
            <a:off x="920644" y="2194622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19;p26">
            <a:extLst>
              <a:ext uri="{FF2B5EF4-FFF2-40B4-BE49-F238E27FC236}">
                <a16:creationId xmlns:a16="http://schemas.microsoft.com/office/drawing/2014/main" id="{2F4B0586-FFEA-4567-B64E-E7A8FCF954E9}"/>
              </a:ext>
            </a:extLst>
          </p:cNvPr>
          <p:cNvSpPr/>
          <p:nvPr/>
        </p:nvSpPr>
        <p:spPr>
          <a:xfrm>
            <a:off x="1059161" y="2395423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0;p26">
            <a:extLst>
              <a:ext uri="{FF2B5EF4-FFF2-40B4-BE49-F238E27FC236}">
                <a16:creationId xmlns:a16="http://schemas.microsoft.com/office/drawing/2014/main" id="{E60F4B79-B6EF-4458-B56F-7AAB47A5E1F2}"/>
              </a:ext>
            </a:extLst>
          </p:cNvPr>
          <p:cNvSpPr/>
          <p:nvPr/>
        </p:nvSpPr>
        <p:spPr>
          <a:xfrm>
            <a:off x="1136685" y="2486928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21;p26">
            <a:extLst>
              <a:ext uri="{FF2B5EF4-FFF2-40B4-BE49-F238E27FC236}">
                <a16:creationId xmlns:a16="http://schemas.microsoft.com/office/drawing/2014/main" id="{DF5FA9F4-38D5-4A98-AE6A-0AD5A1C367A7}"/>
              </a:ext>
            </a:extLst>
          </p:cNvPr>
          <p:cNvSpPr/>
          <p:nvPr/>
        </p:nvSpPr>
        <p:spPr>
          <a:xfrm>
            <a:off x="1416271" y="3188442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2;p26">
            <a:extLst>
              <a:ext uri="{FF2B5EF4-FFF2-40B4-BE49-F238E27FC236}">
                <a16:creationId xmlns:a16="http://schemas.microsoft.com/office/drawing/2014/main" id="{2D486850-79B2-4B04-88F6-0ED471B5E07E}"/>
              </a:ext>
            </a:extLst>
          </p:cNvPr>
          <p:cNvSpPr/>
          <p:nvPr/>
        </p:nvSpPr>
        <p:spPr>
          <a:xfrm>
            <a:off x="1476004" y="3263416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8" name="Google Shape;423;p26">
            <a:extLst>
              <a:ext uri="{FF2B5EF4-FFF2-40B4-BE49-F238E27FC236}">
                <a16:creationId xmlns:a16="http://schemas.microsoft.com/office/drawing/2014/main" id="{FF71E26C-D8FE-43ED-94BE-D33AAE0A7495}"/>
              </a:ext>
            </a:extLst>
          </p:cNvPr>
          <p:cNvSpPr/>
          <p:nvPr/>
        </p:nvSpPr>
        <p:spPr>
          <a:xfrm>
            <a:off x="1476004" y="3363816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9" name="Google Shape;424;p26">
            <a:extLst>
              <a:ext uri="{FF2B5EF4-FFF2-40B4-BE49-F238E27FC236}">
                <a16:creationId xmlns:a16="http://schemas.microsoft.com/office/drawing/2014/main" id="{FD242985-378F-400C-B809-52AF991FA718}"/>
              </a:ext>
            </a:extLst>
          </p:cNvPr>
          <p:cNvSpPr/>
          <p:nvPr/>
        </p:nvSpPr>
        <p:spPr>
          <a:xfrm>
            <a:off x="1096018" y="3188442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25;p26">
            <a:extLst>
              <a:ext uri="{FF2B5EF4-FFF2-40B4-BE49-F238E27FC236}">
                <a16:creationId xmlns:a16="http://schemas.microsoft.com/office/drawing/2014/main" id="{0767B4A8-39C4-4BFD-AD4F-42598AE4D006}"/>
              </a:ext>
            </a:extLst>
          </p:cNvPr>
          <p:cNvSpPr/>
          <p:nvPr/>
        </p:nvSpPr>
        <p:spPr>
          <a:xfrm>
            <a:off x="1158287" y="3297586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6;p26">
            <a:extLst>
              <a:ext uri="{FF2B5EF4-FFF2-40B4-BE49-F238E27FC236}">
                <a16:creationId xmlns:a16="http://schemas.microsoft.com/office/drawing/2014/main" id="{8EAEAA69-332E-4662-8DF2-D621058A9145}"/>
              </a:ext>
            </a:extLst>
          </p:cNvPr>
          <p:cNvSpPr/>
          <p:nvPr/>
        </p:nvSpPr>
        <p:spPr>
          <a:xfrm>
            <a:off x="1599281" y="2945714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7;p26">
            <a:extLst>
              <a:ext uri="{FF2B5EF4-FFF2-40B4-BE49-F238E27FC236}">
                <a16:creationId xmlns:a16="http://schemas.microsoft.com/office/drawing/2014/main" id="{2E4562CD-13CA-42C1-A1F4-2C4E830D07DF}"/>
              </a:ext>
            </a:extLst>
          </p:cNvPr>
          <p:cNvSpPr/>
          <p:nvPr/>
        </p:nvSpPr>
        <p:spPr>
          <a:xfrm>
            <a:off x="1599281" y="2753808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8;p26">
            <a:extLst>
              <a:ext uri="{FF2B5EF4-FFF2-40B4-BE49-F238E27FC236}">
                <a16:creationId xmlns:a16="http://schemas.microsoft.com/office/drawing/2014/main" id="{9F2E2DEB-1361-476E-B2BC-3E72A203C7C0}"/>
              </a:ext>
            </a:extLst>
          </p:cNvPr>
          <p:cNvSpPr/>
          <p:nvPr/>
        </p:nvSpPr>
        <p:spPr>
          <a:xfrm>
            <a:off x="2303344" y="2755083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9;p26">
            <a:extLst>
              <a:ext uri="{FF2B5EF4-FFF2-40B4-BE49-F238E27FC236}">
                <a16:creationId xmlns:a16="http://schemas.microsoft.com/office/drawing/2014/main" id="{D6BA7804-DC10-46BA-AFAD-0514273B1397}"/>
              </a:ext>
            </a:extLst>
          </p:cNvPr>
          <p:cNvSpPr/>
          <p:nvPr/>
        </p:nvSpPr>
        <p:spPr>
          <a:xfrm>
            <a:off x="2495235" y="2835142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30;p26">
            <a:extLst>
              <a:ext uri="{FF2B5EF4-FFF2-40B4-BE49-F238E27FC236}">
                <a16:creationId xmlns:a16="http://schemas.microsoft.com/office/drawing/2014/main" id="{2E536AEF-7202-4325-A05E-6DBA43F70848}"/>
              </a:ext>
            </a:extLst>
          </p:cNvPr>
          <p:cNvSpPr/>
          <p:nvPr/>
        </p:nvSpPr>
        <p:spPr>
          <a:xfrm>
            <a:off x="2584190" y="2868189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6" name="Google Shape;431;p26">
            <a:extLst>
              <a:ext uri="{FF2B5EF4-FFF2-40B4-BE49-F238E27FC236}">
                <a16:creationId xmlns:a16="http://schemas.microsoft.com/office/drawing/2014/main" id="{4C871A83-43B7-40D9-9FE0-62EDC2403D65}"/>
              </a:ext>
            </a:extLst>
          </p:cNvPr>
          <p:cNvSpPr/>
          <p:nvPr/>
        </p:nvSpPr>
        <p:spPr>
          <a:xfrm>
            <a:off x="2820573" y="3016877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32;p26">
            <a:extLst>
              <a:ext uri="{FF2B5EF4-FFF2-40B4-BE49-F238E27FC236}">
                <a16:creationId xmlns:a16="http://schemas.microsoft.com/office/drawing/2014/main" id="{D46F9231-F0C7-4E7F-9896-85BB8E49BEA0}"/>
              </a:ext>
            </a:extLst>
          </p:cNvPr>
          <p:cNvSpPr/>
          <p:nvPr/>
        </p:nvSpPr>
        <p:spPr>
          <a:xfrm>
            <a:off x="2773560" y="1020358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3;p26">
            <a:extLst>
              <a:ext uri="{FF2B5EF4-FFF2-40B4-BE49-F238E27FC236}">
                <a16:creationId xmlns:a16="http://schemas.microsoft.com/office/drawing/2014/main" id="{A9580B65-0566-422F-AE0F-114E5A3E970B}"/>
              </a:ext>
            </a:extLst>
          </p:cNvPr>
          <p:cNvSpPr/>
          <p:nvPr/>
        </p:nvSpPr>
        <p:spPr>
          <a:xfrm>
            <a:off x="2891752" y="116396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34;p26">
            <a:extLst>
              <a:ext uri="{FF2B5EF4-FFF2-40B4-BE49-F238E27FC236}">
                <a16:creationId xmlns:a16="http://schemas.microsoft.com/office/drawing/2014/main" id="{766920F1-44FB-4678-8E6F-8EE3A6D66E80}"/>
              </a:ext>
            </a:extLst>
          </p:cNvPr>
          <p:cNvSpPr/>
          <p:nvPr/>
        </p:nvSpPr>
        <p:spPr>
          <a:xfrm>
            <a:off x="3429321" y="2739827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5;p26">
            <a:extLst>
              <a:ext uri="{FF2B5EF4-FFF2-40B4-BE49-F238E27FC236}">
                <a16:creationId xmlns:a16="http://schemas.microsoft.com/office/drawing/2014/main" id="{F98F9704-ADF4-46D5-B661-F7651E2DB7B7}"/>
              </a:ext>
            </a:extLst>
          </p:cNvPr>
          <p:cNvSpPr/>
          <p:nvPr/>
        </p:nvSpPr>
        <p:spPr>
          <a:xfrm>
            <a:off x="3492864" y="1383813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6;p26">
            <a:extLst>
              <a:ext uri="{FF2B5EF4-FFF2-40B4-BE49-F238E27FC236}">
                <a16:creationId xmlns:a16="http://schemas.microsoft.com/office/drawing/2014/main" id="{E6BC5434-4E38-4B19-BA08-81C981B97A49}"/>
              </a:ext>
            </a:extLst>
          </p:cNvPr>
          <p:cNvSpPr/>
          <p:nvPr/>
        </p:nvSpPr>
        <p:spPr>
          <a:xfrm>
            <a:off x="3022649" y="1485489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6">
            <a:extLst>
              <a:ext uri="{FF2B5EF4-FFF2-40B4-BE49-F238E27FC236}">
                <a16:creationId xmlns:a16="http://schemas.microsoft.com/office/drawing/2014/main" id="{9F8EDFFD-725C-49CF-BE51-BC2AE6EC3704}"/>
              </a:ext>
            </a:extLst>
          </p:cNvPr>
          <p:cNvSpPr/>
          <p:nvPr/>
        </p:nvSpPr>
        <p:spPr>
          <a:xfrm>
            <a:off x="3140840" y="189343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D65A07-9E3E-4D64-B315-CD0EB8C2628C}"/>
              </a:ext>
            </a:extLst>
          </p:cNvPr>
          <p:cNvSpPr txBox="1"/>
          <p:nvPr/>
        </p:nvSpPr>
        <p:spPr>
          <a:xfrm>
            <a:off x="1236640" y="1817613"/>
            <a:ext cx="63792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eaLnBrk="1" hangingPunct="1"/>
            <a:r>
              <a:rPr lang="pt-BR" altLang="pt-BR" sz="2000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A Empresa XYZ recebeu uma visita do departamento comercial para estudar o desenvolvimento de um sistema para controle de estoque.</a:t>
            </a:r>
          </a:p>
          <a:p>
            <a:pPr lvl="1" algn="just"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42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OBJETIVOS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15;p26">
            <a:extLst>
              <a:ext uri="{FF2B5EF4-FFF2-40B4-BE49-F238E27FC236}">
                <a16:creationId xmlns:a16="http://schemas.microsoft.com/office/drawing/2014/main" id="{16999A56-31FB-48A6-B4AD-32AFBD7B6B38}"/>
              </a:ext>
            </a:extLst>
          </p:cNvPr>
          <p:cNvSpPr/>
          <p:nvPr/>
        </p:nvSpPr>
        <p:spPr>
          <a:xfrm>
            <a:off x="792282" y="2062465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16;p26">
            <a:extLst>
              <a:ext uri="{FF2B5EF4-FFF2-40B4-BE49-F238E27FC236}">
                <a16:creationId xmlns:a16="http://schemas.microsoft.com/office/drawing/2014/main" id="{C964B46F-86DE-454C-8F62-ABD12EEEFEFE}"/>
              </a:ext>
            </a:extLst>
          </p:cNvPr>
          <p:cNvSpPr/>
          <p:nvPr/>
        </p:nvSpPr>
        <p:spPr>
          <a:xfrm>
            <a:off x="920644" y="2194622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2" name="Google Shape;417;p26">
            <a:extLst>
              <a:ext uri="{FF2B5EF4-FFF2-40B4-BE49-F238E27FC236}">
                <a16:creationId xmlns:a16="http://schemas.microsoft.com/office/drawing/2014/main" id="{E546AC30-EB53-4805-8842-9A9C61D00328}"/>
              </a:ext>
            </a:extLst>
          </p:cNvPr>
          <p:cNvSpPr/>
          <p:nvPr/>
        </p:nvSpPr>
        <p:spPr>
          <a:xfrm>
            <a:off x="551456" y="3789570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18;p26">
            <a:extLst>
              <a:ext uri="{FF2B5EF4-FFF2-40B4-BE49-F238E27FC236}">
                <a16:creationId xmlns:a16="http://schemas.microsoft.com/office/drawing/2014/main" id="{2381B78B-0AEA-4D50-9924-3681F9BA6484}"/>
              </a:ext>
            </a:extLst>
          </p:cNvPr>
          <p:cNvSpPr/>
          <p:nvPr/>
        </p:nvSpPr>
        <p:spPr>
          <a:xfrm>
            <a:off x="920644" y="2194622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19;p26">
            <a:extLst>
              <a:ext uri="{FF2B5EF4-FFF2-40B4-BE49-F238E27FC236}">
                <a16:creationId xmlns:a16="http://schemas.microsoft.com/office/drawing/2014/main" id="{2F4B0586-FFEA-4567-B64E-E7A8FCF954E9}"/>
              </a:ext>
            </a:extLst>
          </p:cNvPr>
          <p:cNvSpPr/>
          <p:nvPr/>
        </p:nvSpPr>
        <p:spPr>
          <a:xfrm>
            <a:off x="1059161" y="2395423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0;p26">
            <a:extLst>
              <a:ext uri="{FF2B5EF4-FFF2-40B4-BE49-F238E27FC236}">
                <a16:creationId xmlns:a16="http://schemas.microsoft.com/office/drawing/2014/main" id="{E60F4B79-B6EF-4458-B56F-7AAB47A5E1F2}"/>
              </a:ext>
            </a:extLst>
          </p:cNvPr>
          <p:cNvSpPr/>
          <p:nvPr/>
        </p:nvSpPr>
        <p:spPr>
          <a:xfrm>
            <a:off x="1136685" y="2486928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21;p26">
            <a:extLst>
              <a:ext uri="{FF2B5EF4-FFF2-40B4-BE49-F238E27FC236}">
                <a16:creationId xmlns:a16="http://schemas.microsoft.com/office/drawing/2014/main" id="{DF5FA9F4-38D5-4A98-AE6A-0AD5A1C367A7}"/>
              </a:ext>
            </a:extLst>
          </p:cNvPr>
          <p:cNvSpPr/>
          <p:nvPr/>
        </p:nvSpPr>
        <p:spPr>
          <a:xfrm>
            <a:off x="1416271" y="3188442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2;p26">
            <a:extLst>
              <a:ext uri="{FF2B5EF4-FFF2-40B4-BE49-F238E27FC236}">
                <a16:creationId xmlns:a16="http://schemas.microsoft.com/office/drawing/2014/main" id="{2D486850-79B2-4B04-88F6-0ED471B5E07E}"/>
              </a:ext>
            </a:extLst>
          </p:cNvPr>
          <p:cNvSpPr/>
          <p:nvPr/>
        </p:nvSpPr>
        <p:spPr>
          <a:xfrm>
            <a:off x="1476004" y="3263416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8" name="Google Shape;423;p26">
            <a:extLst>
              <a:ext uri="{FF2B5EF4-FFF2-40B4-BE49-F238E27FC236}">
                <a16:creationId xmlns:a16="http://schemas.microsoft.com/office/drawing/2014/main" id="{FF71E26C-D8FE-43ED-94BE-D33AAE0A7495}"/>
              </a:ext>
            </a:extLst>
          </p:cNvPr>
          <p:cNvSpPr/>
          <p:nvPr/>
        </p:nvSpPr>
        <p:spPr>
          <a:xfrm>
            <a:off x="1476004" y="3363816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9" name="Google Shape;424;p26">
            <a:extLst>
              <a:ext uri="{FF2B5EF4-FFF2-40B4-BE49-F238E27FC236}">
                <a16:creationId xmlns:a16="http://schemas.microsoft.com/office/drawing/2014/main" id="{FD242985-378F-400C-B809-52AF991FA718}"/>
              </a:ext>
            </a:extLst>
          </p:cNvPr>
          <p:cNvSpPr/>
          <p:nvPr/>
        </p:nvSpPr>
        <p:spPr>
          <a:xfrm>
            <a:off x="1096018" y="3188442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25;p26">
            <a:extLst>
              <a:ext uri="{FF2B5EF4-FFF2-40B4-BE49-F238E27FC236}">
                <a16:creationId xmlns:a16="http://schemas.microsoft.com/office/drawing/2014/main" id="{0767B4A8-39C4-4BFD-AD4F-42598AE4D006}"/>
              </a:ext>
            </a:extLst>
          </p:cNvPr>
          <p:cNvSpPr/>
          <p:nvPr/>
        </p:nvSpPr>
        <p:spPr>
          <a:xfrm>
            <a:off x="1158287" y="3297586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6;p26">
            <a:extLst>
              <a:ext uri="{FF2B5EF4-FFF2-40B4-BE49-F238E27FC236}">
                <a16:creationId xmlns:a16="http://schemas.microsoft.com/office/drawing/2014/main" id="{8EAEAA69-332E-4662-8DF2-D621058A9145}"/>
              </a:ext>
            </a:extLst>
          </p:cNvPr>
          <p:cNvSpPr/>
          <p:nvPr/>
        </p:nvSpPr>
        <p:spPr>
          <a:xfrm>
            <a:off x="1599281" y="2945714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7;p26">
            <a:extLst>
              <a:ext uri="{FF2B5EF4-FFF2-40B4-BE49-F238E27FC236}">
                <a16:creationId xmlns:a16="http://schemas.microsoft.com/office/drawing/2014/main" id="{2E4562CD-13CA-42C1-A1F4-2C4E830D07DF}"/>
              </a:ext>
            </a:extLst>
          </p:cNvPr>
          <p:cNvSpPr/>
          <p:nvPr/>
        </p:nvSpPr>
        <p:spPr>
          <a:xfrm>
            <a:off x="1599281" y="2753808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8;p26">
            <a:extLst>
              <a:ext uri="{FF2B5EF4-FFF2-40B4-BE49-F238E27FC236}">
                <a16:creationId xmlns:a16="http://schemas.microsoft.com/office/drawing/2014/main" id="{9F2E2DEB-1361-476E-B2BC-3E72A203C7C0}"/>
              </a:ext>
            </a:extLst>
          </p:cNvPr>
          <p:cNvSpPr/>
          <p:nvPr/>
        </p:nvSpPr>
        <p:spPr>
          <a:xfrm>
            <a:off x="2303344" y="2755083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9;p26">
            <a:extLst>
              <a:ext uri="{FF2B5EF4-FFF2-40B4-BE49-F238E27FC236}">
                <a16:creationId xmlns:a16="http://schemas.microsoft.com/office/drawing/2014/main" id="{D6BA7804-DC10-46BA-AFAD-0514273B1397}"/>
              </a:ext>
            </a:extLst>
          </p:cNvPr>
          <p:cNvSpPr/>
          <p:nvPr/>
        </p:nvSpPr>
        <p:spPr>
          <a:xfrm>
            <a:off x="2495235" y="2835142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30;p26">
            <a:extLst>
              <a:ext uri="{FF2B5EF4-FFF2-40B4-BE49-F238E27FC236}">
                <a16:creationId xmlns:a16="http://schemas.microsoft.com/office/drawing/2014/main" id="{2E536AEF-7202-4325-A05E-6DBA43F70848}"/>
              </a:ext>
            </a:extLst>
          </p:cNvPr>
          <p:cNvSpPr/>
          <p:nvPr/>
        </p:nvSpPr>
        <p:spPr>
          <a:xfrm>
            <a:off x="2584190" y="2868189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6" name="Google Shape;431;p26">
            <a:extLst>
              <a:ext uri="{FF2B5EF4-FFF2-40B4-BE49-F238E27FC236}">
                <a16:creationId xmlns:a16="http://schemas.microsoft.com/office/drawing/2014/main" id="{4C871A83-43B7-40D9-9FE0-62EDC2403D65}"/>
              </a:ext>
            </a:extLst>
          </p:cNvPr>
          <p:cNvSpPr/>
          <p:nvPr/>
        </p:nvSpPr>
        <p:spPr>
          <a:xfrm>
            <a:off x="2820573" y="3016877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32;p26">
            <a:extLst>
              <a:ext uri="{FF2B5EF4-FFF2-40B4-BE49-F238E27FC236}">
                <a16:creationId xmlns:a16="http://schemas.microsoft.com/office/drawing/2014/main" id="{D46F9231-F0C7-4E7F-9896-85BB8E49BEA0}"/>
              </a:ext>
            </a:extLst>
          </p:cNvPr>
          <p:cNvSpPr/>
          <p:nvPr/>
        </p:nvSpPr>
        <p:spPr>
          <a:xfrm>
            <a:off x="2773560" y="1020358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3;p26">
            <a:extLst>
              <a:ext uri="{FF2B5EF4-FFF2-40B4-BE49-F238E27FC236}">
                <a16:creationId xmlns:a16="http://schemas.microsoft.com/office/drawing/2014/main" id="{A9580B65-0566-422F-AE0F-114E5A3E970B}"/>
              </a:ext>
            </a:extLst>
          </p:cNvPr>
          <p:cNvSpPr/>
          <p:nvPr/>
        </p:nvSpPr>
        <p:spPr>
          <a:xfrm>
            <a:off x="2891752" y="116396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34;p26">
            <a:extLst>
              <a:ext uri="{FF2B5EF4-FFF2-40B4-BE49-F238E27FC236}">
                <a16:creationId xmlns:a16="http://schemas.microsoft.com/office/drawing/2014/main" id="{766920F1-44FB-4678-8E6F-8EE3A6D66E80}"/>
              </a:ext>
            </a:extLst>
          </p:cNvPr>
          <p:cNvSpPr/>
          <p:nvPr/>
        </p:nvSpPr>
        <p:spPr>
          <a:xfrm>
            <a:off x="3429321" y="2739827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5;p26">
            <a:extLst>
              <a:ext uri="{FF2B5EF4-FFF2-40B4-BE49-F238E27FC236}">
                <a16:creationId xmlns:a16="http://schemas.microsoft.com/office/drawing/2014/main" id="{F98F9704-ADF4-46D5-B661-F7651E2DB7B7}"/>
              </a:ext>
            </a:extLst>
          </p:cNvPr>
          <p:cNvSpPr/>
          <p:nvPr/>
        </p:nvSpPr>
        <p:spPr>
          <a:xfrm>
            <a:off x="3492864" y="1383813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6;p26">
            <a:extLst>
              <a:ext uri="{FF2B5EF4-FFF2-40B4-BE49-F238E27FC236}">
                <a16:creationId xmlns:a16="http://schemas.microsoft.com/office/drawing/2014/main" id="{E6BC5434-4E38-4B19-BA08-81C981B97A49}"/>
              </a:ext>
            </a:extLst>
          </p:cNvPr>
          <p:cNvSpPr/>
          <p:nvPr/>
        </p:nvSpPr>
        <p:spPr>
          <a:xfrm>
            <a:off x="3022649" y="1485489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6">
            <a:extLst>
              <a:ext uri="{FF2B5EF4-FFF2-40B4-BE49-F238E27FC236}">
                <a16:creationId xmlns:a16="http://schemas.microsoft.com/office/drawing/2014/main" id="{9F8EDFFD-725C-49CF-BE51-BC2AE6EC3704}"/>
              </a:ext>
            </a:extLst>
          </p:cNvPr>
          <p:cNvSpPr/>
          <p:nvPr/>
        </p:nvSpPr>
        <p:spPr>
          <a:xfrm>
            <a:off x="3140840" y="189343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31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D65A07-9E3E-4D64-B315-CD0EB8C2628C}"/>
              </a:ext>
            </a:extLst>
          </p:cNvPr>
          <p:cNvSpPr txBox="1"/>
          <p:nvPr/>
        </p:nvSpPr>
        <p:spPr>
          <a:xfrm>
            <a:off x="1266922" y="1863864"/>
            <a:ext cx="637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just"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2000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Realizar o gerenciamento dos produtos, além de registar as entradas e saídas do estoque.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86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ORGANIZAÇÃO DO TRABALHO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Criação de Estórias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Utilização UML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3" name="Google Shape;413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699" y="1737500"/>
            <a:ext cx="393703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MÉTODOS E TÉCNICAS</a:t>
            </a:r>
            <a:endParaRPr sz="28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15;p26">
            <a:extLst>
              <a:ext uri="{FF2B5EF4-FFF2-40B4-BE49-F238E27FC236}">
                <a16:creationId xmlns:a16="http://schemas.microsoft.com/office/drawing/2014/main" id="{16999A56-31FB-48A6-B4AD-32AFBD7B6B38}"/>
              </a:ext>
            </a:extLst>
          </p:cNvPr>
          <p:cNvSpPr/>
          <p:nvPr/>
        </p:nvSpPr>
        <p:spPr>
          <a:xfrm>
            <a:off x="792282" y="2062465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16;p26">
            <a:extLst>
              <a:ext uri="{FF2B5EF4-FFF2-40B4-BE49-F238E27FC236}">
                <a16:creationId xmlns:a16="http://schemas.microsoft.com/office/drawing/2014/main" id="{C964B46F-86DE-454C-8F62-ABD12EEEFEFE}"/>
              </a:ext>
            </a:extLst>
          </p:cNvPr>
          <p:cNvSpPr/>
          <p:nvPr/>
        </p:nvSpPr>
        <p:spPr>
          <a:xfrm>
            <a:off x="920644" y="2194622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2" name="Google Shape;417;p26">
            <a:extLst>
              <a:ext uri="{FF2B5EF4-FFF2-40B4-BE49-F238E27FC236}">
                <a16:creationId xmlns:a16="http://schemas.microsoft.com/office/drawing/2014/main" id="{E546AC30-EB53-4805-8842-9A9C61D00328}"/>
              </a:ext>
            </a:extLst>
          </p:cNvPr>
          <p:cNvSpPr/>
          <p:nvPr/>
        </p:nvSpPr>
        <p:spPr>
          <a:xfrm>
            <a:off x="551456" y="3789570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18;p26">
            <a:extLst>
              <a:ext uri="{FF2B5EF4-FFF2-40B4-BE49-F238E27FC236}">
                <a16:creationId xmlns:a16="http://schemas.microsoft.com/office/drawing/2014/main" id="{2381B78B-0AEA-4D50-9924-3681F9BA6484}"/>
              </a:ext>
            </a:extLst>
          </p:cNvPr>
          <p:cNvSpPr/>
          <p:nvPr/>
        </p:nvSpPr>
        <p:spPr>
          <a:xfrm>
            <a:off x="920644" y="2194622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19;p26">
            <a:extLst>
              <a:ext uri="{FF2B5EF4-FFF2-40B4-BE49-F238E27FC236}">
                <a16:creationId xmlns:a16="http://schemas.microsoft.com/office/drawing/2014/main" id="{2F4B0586-FFEA-4567-B64E-E7A8FCF954E9}"/>
              </a:ext>
            </a:extLst>
          </p:cNvPr>
          <p:cNvSpPr/>
          <p:nvPr/>
        </p:nvSpPr>
        <p:spPr>
          <a:xfrm>
            <a:off x="1059161" y="2395423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0;p26">
            <a:extLst>
              <a:ext uri="{FF2B5EF4-FFF2-40B4-BE49-F238E27FC236}">
                <a16:creationId xmlns:a16="http://schemas.microsoft.com/office/drawing/2014/main" id="{E60F4B79-B6EF-4458-B56F-7AAB47A5E1F2}"/>
              </a:ext>
            </a:extLst>
          </p:cNvPr>
          <p:cNvSpPr/>
          <p:nvPr/>
        </p:nvSpPr>
        <p:spPr>
          <a:xfrm>
            <a:off x="1136685" y="2486928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21;p26">
            <a:extLst>
              <a:ext uri="{FF2B5EF4-FFF2-40B4-BE49-F238E27FC236}">
                <a16:creationId xmlns:a16="http://schemas.microsoft.com/office/drawing/2014/main" id="{DF5FA9F4-38D5-4A98-AE6A-0AD5A1C367A7}"/>
              </a:ext>
            </a:extLst>
          </p:cNvPr>
          <p:cNvSpPr/>
          <p:nvPr/>
        </p:nvSpPr>
        <p:spPr>
          <a:xfrm>
            <a:off x="1416271" y="3188442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2;p26">
            <a:extLst>
              <a:ext uri="{FF2B5EF4-FFF2-40B4-BE49-F238E27FC236}">
                <a16:creationId xmlns:a16="http://schemas.microsoft.com/office/drawing/2014/main" id="{2D486850-79B2-4B04-88F6-0ED471B5E07E}"/>
              </a:ext>
            </a:extLst>
          </p:cNvPr>
          <p:cNvSpPr/>
          <p:nvPr/>
        </p:nvSpPr>
        <p:spPr>
          <a:xfrm>
            <a:off x="1476004" y="3263416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8" name="Google Shape;423;p26">
            <a:extLst>
              <a:ext uri="{FF2B5EF4-FFF2-40B4-BE49-F238E27FC236}">
                <a16:creationId xmlns:a16="http://schemas.microsoft.com/office/drawing/2014/main" id="{FF71E26C-D8FE-43ED-94BE-D33AAE0A7495}"/>
              </a:ext>
            </a:extLst>
          </p:cNvPr>
          <p:cNvSpPr/>
          <p:nvPr/>
        </p:nvSpPr>
        <p:spPr>
          <a:xfrm>
            <a:off x="1476004" y="3363816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9" name="Google Shape;424;p26">
            <a:extLst>
              <a:ext uri="{FF2B5EF4-FFF2-40B4-BE49-F238E27FC236}">
                <a16:creationId xmlns:a16="http://schemas.microsoft.com/office/drawing/2014/main" id="{FD242985-378F-400C-B809-52AF991FA718}"/>
              </a:ext>
            </a:extLst>
          </p:cNvPr>
          <p:cNvSpPr/>
          <p:nvPr/>
        </p:nvSpPr>
        <p:spPr>
          <a:xfrm>
            <a:off x="1096018" y="3188442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25;p26">
            <a:extLst>
              <a:ext uri="{FF2B5EF4-FFF2-40B4-BE49-F238E27FC236}">
                <a16:creationId xmlns:a16="http://schemas.microsoft.com/office/drawing/2014/main" id="{0767B4A8-39C4-4BFD-AD4F-42598AE4D006}"/>
              </a:ext>
            </a:extLst>
          </p:cNvPr>
          <p:cNvSpPr/>
          <p:nvPr/>
        </p:nvSpPr>
        <p:spPr>
          <a:xfrm>
            <a:off x="1158287" y="3297586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6;p26">
            <a:extLst>
              <a:ext uri="{FF2B5EF4-FFF2-40B4-BE49-F238E27FC236}">
                <a16:creationId xmlns:a16="http://schemas.microsoft.com/office/drawing/2014/main" id="{8EAEAA69-332E-4662-8DF2-D621058A9145}"/>
              </a:ext>
            </a:extLst>
          </p:cNvPr>
          <p:cNvSpPr/>
          <p:nvPr/>
        </p:nvSpPr>
        <p:spPr>
          <a:xfrm>
            <a:off x="1599281" y="2945714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7;p26">
            <a:extLst>
              <a:ext uri="{FF2B5EF4-FFF2-40B4-BE49-F238E27FC236}">
                <a16:creationId xmlns:a16="http://schemas.microsoft.com/office/drawing/2014/main" id="{2E4562CD-13CA-42C1-A1F4-2C4E830D07DF}"/>
              </a:ext>
            </a:extLst>
          </p:cNvPr>
          <p:cNvSpPr/>
          <p:nvPr/>
        </p:nvSpPr>
        <p:spPr>
          <a:xfrm>
            <a:off x="1599281" y="2753808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8;p26">
            <a:extLst>
              <a:ext uri="{FF2B5EF4-FFF2-40B4-BE49-F238E27FC236}">
                <a16:creationId xmlns:a16="http://schemas.microsoft.com/office/drawing/2014/main" id="{9F2E2DEB-1361-476E-B2BC-3E72A203C7C0}"/>
              </a:ext>
            </a:extLst>
          </p:cNvPr>
          <p:cNvSpPr/>
          <p:nvPr/>
        </p:nvSpPr>
        <p:spPr>
          <a:xfrm>
            <a:off x="2303344" y="2755083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9;p26">
            <a:extLst>
              <a:ext uri="{FF2B5EF4-FFF2-40B4-BE49-F238E27FC236}">
                <a16:creationId xmlns:a16="http://schemas.microsoft.com/office/drawing/2014/main" id="{D6BA7804-DC10-46BA-AFAD-0514273B1397}"/>
              </a:ext>
            </a:extLst>
          </p:cNvPr>
          <p:cNvSpPr/>
          <p:nvPr/>
        </p:nvSpPr>
        <p:spPr>
          <a:xfrm>
            <a:off x="2495235" y="2835142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30;p26">
            <a:extLst>
              <a:ext uri="{FF2B5EF4-FFF2-40B4-BE49-F238E27FC236}">
                <a16:creationId xmlns:a16="http://schemas.microsoft.com/office/drawing/2014/main" id="{2E536AEF-7202-4325-A05E-6DBA43F70848}"/>
              </a:ext>
            </a:extLst>
          </p:cNvPr>
          <p:cNvSpPr/>
          <p:nvPr/>
        </p:nvSpPr>
        <p:spPr>
          <a:xfrm>
            <a:off x="2584190" y="2868189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6" name="Google Shape;431;p26">
            <a:extLst>
              <a:ext uri="{FF2B5EF4-FFF2-40B4-BE49-F238E27FC236}">
                <a16:creationId xmlns:a16="http://schemas.microsoft.com/office/drawing/2014/main" id="{4C871A83-43B7-40D9-9FE0-62EDC2403D65}"/>
              </a:ext>
            </a:extLst>
          </p:cNvPr>
          <p:cNvSpPr/>
          <p:nvPr/>
        </p:nvSpPr>
        <p:spPr>
          <a:xfrm>
            <a:off x="2820573" y="3016877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32;p26">
            <a:extLst>
              <a:ext uri="{FF2B5EF4-FFF2-40B4-BE49-F238E27FC236}">
                <a16:creationId xmlns:a16="http://schemas.microsoft.com/office/drawing/2014/main" id="{D46F9231-F0C7-4E7F-9896-85BB8E49BEA0}"/>
              </a:ext>
            </a:extLst>
          </p:cNvPr>
          <p:cNvSpPr/>
          <p:nvPr/>
        </p:nvSpPr>
        <p:spPr>
          <a:xfrm>
            <a:off x="2773560" y="1020358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3;p26">
            <a:extLst>
              <a:ext uri="{FF2B5EF4-FFF2-40B4-BE49-F238E27FC236}">
                <a16:creationId xmlns:a16="http://schemas.microsoft.com/office/drawing/2014/main" id="{A9580B65-0566-422F-AE0F-114E5A3E970B}"/>
              </a:ext>
            </a:extLst>
          </p:cNvPr>
          <p:cNvSpPr/>
          <p:nvPr/>
        </p:nvSpPr>
        <p:spPr>
          <a:xfrm>
            <a:off x="2891752" y="116396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34;p26">
            <a:extLst>
              <a:ext uri="{FF2B5EF4-FFF2-40B4-BE49-F238E27FC236}">
                <a16:creationId xmlns:a16="http://schemas.microsoft.com/office/drawing/2014/main" id="{766920F1-44FB-4678-8E6F-8EE3A6D66E80}"/>
              </a:ext>
            </a:extLst>
          </p:cNvPr>
          <p:cNvSpPr/>
          <p:nvPr/>
        </p:nvSpPr>
        <p:spPr>
          <a:xfrm>
            <a:off x="3429321" y="2739827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5;p26">
            <a:extLst>
              <a:ext uri="{FF2B5EF4-FFF2-40B4-BE49-F238E27FC236}">
                <a16:creationId xmlns:a16="http://schemas.microsoft.com/office/drawing/2014/main" id="{F98F9704-ADF4-46D5-B661-F7651E2DB7B7}"/>
              </a:ext>
            </a:extLst>
          </p:cNvPr>
          <p:cNvSpPr/>
          <p:nvPr/>
        </p:nvSpPr>
        <p:spPr>
          <a:xfrm>
            <a:off x="3492864" y="1383813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6;p26">
            <a:extLst>
              <a:ext uri="{FF2B5EF4-FFF2-40B4-BE49-F238E27FC236}">
                <a16:creationId xmlns:a16="http://schemas.microsoft.com/office/drawing/2014/main" id="{E6BC5434-4E38-4B19-BA08-81C981B97A49}"/>
              </a:ext>
            </a:extLst>
          </p:cNvPr>
          <p:cNvSpPr/>
          <p:nvPr/>
        </p:nvSpPr>
        <p:spPr>
          <a:xfrm>
            <a:off x="3022649" y="1485489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6">
            <a:extLst>
              <a:ext uri="{FF2B5EF4-FFF2-40B4-BE49-F238E27FC236}">
                <a16:creationId xmlns:a16="http://schemas.microsoft.com/office/drawing/2014/main" id="{9F8EDFFD-725C-49CF-BE51-BC2AE6EC3704}"/>
              </a:ext>
            </a:extLst>
          </p:cNvPr>
          <p:cNvSpPr/>
          <p:nvPr/>
        </p:nvSpPr>
        <p:spPr>
          <a:xfrm>
            <a:off x="3140840" y="189343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2269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168</Words>
  <Application>Microsoft Office PowerPoint</Application>
  <PresentationFormat>Apresentação na tela (16:9)</PresentationFormat>
  <Paragraphs>42</Paragraphs>
  <Slides>21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Roboto Light</vt:lpstr>
      <vt:lpstr>Roboto Mono Thin</vt:lpstr>
      <vt:lpstr>Roboto Black</vt:lpstr>
      <vt:lpstr>Bree Serif</vt:lpstr>
      <vt:lpstr>Arial</vt:lpstr>
      <vt:lpstr>WEB PROPOSAL</vt:lpstr>
      <vt:lpstr>Desafio Coodesh</vt:lpstr>
      <vt:lpstr>Participante</vt:lpstr>
      <vt:lpstr>AGENDA</vt:lpstr>
      <vt:lpstr>CONTEXTO</vt:lpstr>
      <vt:lpstr>Apresentação do PowerPoint</vt:lpstr>
      <vt:lpstr>OBJETIVOS</vt:lpstr>
      <vt:lpstr>Apresentação do PowerPoint</vt:lpstr>
      <vt:lpstr>ORGANIZAÇÃO DO TRABALHO</vt:lpstr>
      <vt:lpstr>MÉTODOS E TÉCNICAS</vt:lpstr>
      <vt:lpstr>TECNOLOGIAS</vt:lpstr>
      <vt:lpstr>REQUISITOS</vt:lpstr>
      <vt:lpstr>DESENVOLVIMENTO</vt:lpstr>
      <vt:lpstr>BDD – Desenvolvimento orientado a comportamento</vt:lpstr>
      <vt:lpstr>CASO DE USO Geral</vt:lpstr>
      <vt:lpstr>CASO DE USO Cadastrar Produto</vt:lpstr>
      <vt:lpstr>CASO DE USO Cadastrar Estoque</vt:lpstr>
      <vt:lpstr>FLUXOGRAMAS - PRODUTO</vt:lpstr>
      <vt:lpstr>FLUXOGRAMAS - ESTOQUE</vt:lpstr>
      <vt:lpstr>CONCLUSÃO</vt:lpstr>
      <vt:lpstr>Apresentação do PowerPoint</vt:lpstr>
      <vt:lpstr>Repositório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INTEGRADA (SGI)</dc:title>
  <cp:lastModifiedBy>Gleicy  Kellen dos Santos Faustino</cp:lastModifiedBy>
  <cp:revision>16</cp:revision>
  <dcterms:modified xsi:type="dcterms:W3CDTF">2021-09-02T20:04:36Z</dcterms:modified>
</cp:coreProperties>
</file>