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57" r:id="rId2"/>
    <p:sldId id="263" r:id="rId3"/>
    <p:sldId id="264" r:id="rId4"/>
    <p:sldId id="265" r:id="rId5"/>
    <p:sldId id="261" r:id="rId6"/>
    <p:sldId id="267" r:id="rId7"/>
    <p:sldId id="262" r:id="rId8"/>
    <p:sldId id="269" r:id="rId9"/>
    <p:sldId id="271" r:id="rId10"/>
    <p:sldId id="273" r:id="rId11"/>
    <p:sldId id="272" r:id="rId12"/>
    <p:sldId id="275" r:id="rId13"/>
    <p:sldId id="277" r:id="rId14"/>
    <p:sldId id="279" r:id="rId15"/>
    <p:sldId id="278" r:id="rId16"/>
    <p:sldId id="281" r:id="rId17"/>
    <p:sldId id="285" r:id="rId18"/>
    <p:sldId id="286" r:id="rId19"/>
    <p:sldId id="287" r:id="rId20"/>
    <p:sldId id="288" r:id="rId21"/>
    <p:sldId id="284" r:id="rId22"/>
    <p:sldId id="283" r:id="rId23"/>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032"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1FFFE"/>
    <a:srgbClr val="36ABFF"/>
    <a:srgbClr val="0D0A27"/>
    <a:srgbClr val="37ABFF"/>
    <a:srgbClr val="F1FEFE"/>
    <a:srgbClr val="85A0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45" autoAdjust="0"/>
    <p:restoredTop sz="94660"/>
  </p:normalViewPr>
  <p:slideViewPr>
    <p:cSldViewPr snapToGrid="0" showGuides="1">
      <p:cViewPr>
        <p:scale>
          <a:sx n="60" d="100"/>
          <a:sy n="60" d="100"/>
        </p:scale>
        <p:origin x="-4800" y="-222"/>
      </p:cViewPr>
      <p:guideLst>
        <p:guide orient="horz" pos="4032"/>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xmlns="" id="{98B089FE-5646-9CF7-A0CD-D9371092F7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xmlns="" id="{78ADF765-FF2C-6672-30DF-4E02B0FCB8E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E237D1-EB3E-42ED-8017-A3E0F540A544}" type="datetimeFigureOut">
              <a:rPr lang="pt-BR" smtClean="0"/>
              <a:t>23/01/2025</a:t>
            </a:fld>
            <a:endParaRPr lang="pt-BR"/>
          </a:p>
        </p:txBody>
      </p:sp>
      <p:sp>
        <p:nvSpPr>
          <p:cNvPr id="4" name="Espaço Reservado para Rodapé 3">
            <a:extLst>
              <a:ext uri="{FF2B5EF4-FFF2-40B4-BE49-F238E27FC236}">
                <a16:creationId xmlns:a16="http://schemas.microsoft.com/office/drawing/2014/main" xmlns="" id="{83EF68CF-250A-55FC-E1E4-D9C6F5A555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xmlns="" id="{512F9274-313E-B987-AB97-907ACC11A21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893A92-22D6-4927-AF67-7D3B866A4AC7}" type="slidenum">
              <a:rPr lang="pt-BR" smtClean="0"/>
              <a:t>‹#›</a:t>
            </a:fld>
            <a:endParaRPr lang="pt-BR"/>
          </a:p>
        </p:txBody>
      </p:sp>
    </p:spTree>
    <p:extLst>
      <p:ext uri="{BB962C8B-B14F-4D97-AF65-F5344CB8AC3E}">
        <p14:creationId xmlns:p14="http://schemas.microsoft.com/office/powerpoint/2010/main" val="2969333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8E0544-B9E7-47A8-ABD7-B3CFDECA6595}" type="datetimeFigureOut">
              <a:rPr lang="pt-BR" smtClean="0"/>
              <a:t>23/01/2025</a:t>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A01F6-44E6-448B-9319-3BC869F75E03}" type="slidenum">
              <a:rPr lang="pt-BR" smtClean="0"/>
              <a:t>‹#›</a:t>
            </a:fld>
            <a:endParaRPr lang="pt-BR"/>
          </a:p>
        </p:txBody>
      </p:sp>
    </p:spTree>
    <p:extLst>
      <p:ext uri="{BB962C8B-B14F-4D97-AF65-F5344CB8AC3E}">
        <p14:creationId xmlns:p14="http://schemas.microsoft.com/office/powerpoint/2010/main" val="2542810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CCC30072-6D31-42F3-B5CC-185B6D0A6822}" type="datetime1">
              <a:rPr lang="pt-BR" smtClean="0"/>
              <a:t>23/01/2025</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a:t>
            </a:fld>
            <a:endParaRPr lang="pt-BR"/>
          </a:p>
        </p:txBody>
      </p:sp>
    </p:spTree>
    <p:extLst>
      <p:ext uri="{BB962C8B-B14F-4D97-AF65-F5344CB8AC3E}">
        <p14:creationId xmlns:p14="http://schemas.microsoft.com/office/powerpoint/2010/main" val="2765406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DF6D1A7-EFFC-4966-822B-4C00AB2CB4F1}" type="datetime1">
              <a:rPr lang="pt-BR" smtClean="0"/>
              <a:t>23/01/2025</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a:t>
            </a:fld>
            <a:endParaRPr lang="pt-BR"/>
          </a:p>
        </p:txBody>
      </p:sp>
    </p:spTree>
    <p:extLst>
      <p:ext uri="{BB962C8B-B14F-4D97-AF65-F5344CB8AC3E}">
        <p14:creationId xmlns:p14="http://schemas.microsoft.com/office/powerpoint/2010/main" val="2945203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6FB7C60-0DA7-42D4-A820-E1D03EB49949}" type="datetime1">
              <a:rPr lang="pt-BR" smtClean="0"/>
              <a:t>23/01/2025</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a:t>
            </a:fld>
            <a:endParaRPr lang="pt-BR"/>
          </a:p>
        </p:txBody>
      </p:sp>
    </p:spTree>
    <p:extLst>
      <p:ext uri="{BB962C8B-B14F-4D97-AF65-F5344CB8AC3E}">
        <p14:creationId xmlns:p14="http://schemas.microsoft.com/office/powerpoint/2010/main" val="4073176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A95A0BC-388F-4CA7-BE51-03B9510F86C7}" type="datetime1">
              <a:rPr lang="pt-BR" smtClean="0"/>
              <a:t>23/01/2025</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a:t>
            </a:fld>
            <a:endParaRPr lang="pt-BR"/>
          </a:p>
        </p:txBody>
      </p:sp>
    </p:spTree>
    <p:extLst>
      <p:ext uri="{BB962C8B-B14F-4D97-AF65-F5344CB8AC3E}">
        <p14:creationId xmlns:p14="http://schemas.microsoft.com/office/powerpoint/2010/main" val="938109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920B0A53-1723-472B-8809-AF93A93C6B7D}" type="datetime1">
              <a:rPr lang="pt-BR" smtClean="0"/>
              <a:t>23/01/2025</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a:t>
            </a:fld>
            <a:endParaRPr lang="pt-BR"/>
          </a:p>
        </p:txBody>
      </p:sp>
    </p:spTree>
    <p:extLst>
      <p:ext uri="{BB962C8B-B14F-4D97-AF65-F5344CB8AC3E}">
        <p14:creationId xmlns:p14="http://schemas.microsoft.com/office/powerpoint/2010/main" val="268498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F473D0C2-0B29-4E63-8862-AEF7CD2FD74C}" type="datetime1">
              <a:rPr lang="pt-BR" smtClean="0"/>
              <a:t>23/01/2025</a:t>
            </a:fld>
            <a:endParaRPr lang="pt-BR"/>
          </a:p>
        </p:txBody>
      </p:sp>
      <p:sp>
        <p:nvSpPr>
          <p:cNvPr id="6" name="Footer Placeholder 5"/>
          <p:cNvSpPr>
            <a:spLocks noGrp="1"/>
          </p:cNvSpPr>
          <p:nvPr>
            <p:ph type="ftr" sz="quarter" idx="11"/>
          </p:nvPr>
        </p:nvSpPr>
        <p:spPr/>
        <p:txBody>
          <a:bodyPr/>
          <a:lstStyle/>
          <a:p>
            <a:r>
              <a:rPr lang="pt-BR"/>
              <a:t>SELETORES CSS PARA JEDIS - FELIPE AGUIAR</a:t>
            </a:r>
          </a:p>
        </p:txBody>
      </p:sp>
      <p:sp>
        <p:nvSpPr>
          <p:cNvPr id="7" name="Slide Number Placeholder 6"/>
          <p:cNvSpPr>
            <a:spLocks noGrp="1"/>
          </p:cNvSpPr>
          <p:nvPr>
            <p:ph type="sldNum" sz="quarter" idx="12"/>
          </p:nvPr>
        </p:nvSpPr>
        <p:spPr/>
        <p:txBody>
          <a:bodyPr/>
          <a:lstStyle/>
          <a:p>
            <a:fld id="{9BB46D60-96CE-4402-8D7C-2F4B1C382689}" type="slidenum">
              <a:rPr lang="pt-BR" smtClean="0"/>
              <a:t>‹#›</a:t>
            </a:fld>
            <a:endParaRPr lang="pt-BR"/>
          </a:p>
        </p:txBody>
      </p:sp>
    </p:spTree>
    <p:extLst>
      <p:ext uri="{BB962C8B-B14F-4D97-AF65-F5344CB8AC3E}">
        <p14:creationId xmlns:p14="http://schemas.microsoft.com/office/powerpoint/2010/main" val="57093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10B68ADD-7F35-4AEB-BEB1-AD3CCDF011CE}" type="datetime1">
              <a:rPr lang="pt-BR" smtClean="0"/>
              <a:t>23/01/2025</a:t>
            </a:fld>
            <a:endParaRPr lang="pt-BR"/>
          </a:p>
        </p:txBody>
      </p:sp>
      <p:sp>
        <p:nvSpPr>
          <p:cNvPr id="8" name="Footer Placeholder 7"/>
          <p:cNvSpPr>
            <a:spLocks noGrp="1"/>
          </p:cNvSpPr>
          <p:nvPr>
            <p:ph type="ftr" sz="quarter" idx="11"/>
          </p:nvPr>
        </p:nvSpPr>
        <p:spPr/>
        <p:txBody>
          <a:bodyPr/>
          <a:lstStyle/>
          <a:p>
            <a:r>
              <a:rPr lang="pt-BR"/>
              <a:t>SELETORES CSS PARA JEDIS - FELIPE AGUIAR</a:t>
            </a:r>
          </a:p>
        </p:txBody>
      </p:sp>
      <p:sp>
        <p:nvSpPr>
          <p:cNvPr id="9" name="Slide Number Placeholder 8"/>
          <p:cNvSpPr>
            <a:spLocks noGrp="1"/>
          </p:cNvSpPr>
          <p:nvPr>
            <p:ph type="sldNum" sz="quarter" idx="12"/>
          </p:nvPr>
        </p:nvSpPr>
        <p:spPr/>
        <p:txBody>
          <a:bodyPr/>
          <a:lstStyle/>
          <a:p>
            <a:fld id="{9BB46D60-96CE-4402-8D7C-2F4B1C382689}" type="slidenum">
              <a:rPr lang="pt-BR" smtClean="0"/>
              <a:t>‹#›</a:t>
            </a:fld>
            <a:endParaRPr lang="pt-BR"/>
          </a:p>
        </p:txBody>
      </p:sp>
    </p:spTree>
    <p:extLst>
      <p:ext uri="{BB962C8B-B14F-4D97-AF65-F5344CB8AC3E}">
        <p14:creationId xmlns:p14="http://schemas.microsoft.com/office/powerpoint/2010/main" val="172575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ABF6779A-9BC4-4AC0-8880-1B792DDACBDD}" type="datetime1">
              <a:rPr lang="pt-BR" smtClean="0"/>
              <a:t>23/01/2025</a:t>
            </a:fld>
            <a:endParaRPr lang="pt-BR"/>
          </a:p>
        </p:txBody>
      </p:sp>
      <p:sp>
        <p:nvSpPr>
          <p:cNvPr id="4" name="Footer Placeholder 3"/>
          <p:cNvSpPr>
            <a:spLocks noGrp="1"/>
          </p:cNvSpPr>
          <p:nvPr>
            <p:ph type="ftr" sz="quarter" idx="11"/>
          </p:nvPr>
        </p:nvSpPr>
        <p:spPr/>
        <p:txBody>
          <a:bodyPr/>
          <a:lstStyle/>
          <a:p>
            <a:r>
              <a:rPr lang="pt-BR"/>
              <a:t>SELETORES CSS PARA JEDIS - FELIPE AGUIAR</a:t>
            </a:r>
          </a:p>
        </p:txBody>
      </p:sp>
      <p:sp>
        <p:nvSpPr>
          <p:cNvPr id="5" name="Slide Number Placeholder 4"/>
          <p:cNvSpPr>
            <a:spLocks noGrp="1"/>
          </p:cNvSpPr>
          <p:nvPr>
            <p:ph type="sldNum" sz="quarter" idx="12"/>
          </p:nvPr>
        </p:nvSpPr>
        <p:spPr/>
        <p:txBody>
          <a:bodyPr/>
          <a:lstStyle/>
          <a:p>
            <a:fld id="{9BB46D60-96CE-4402-8D7C-2F4B1C382689}" type="slidenum">
              <a:rPr lang="pt-BR" smtClean="0"/>
              <a:t>‹#›</a:t>
            </a:fld>
            <a:endParaRPr lang="pt-BR"/>
          </a:p>
        </p:txBody>
      </p:sp>
    </p:spTree>
    <p:extLst>
      <p:ext uri="{BB962C8B-B14F-4D97-AF65-F5344CB8AC3E}">
        <p14:creationId xmlns:p14="http://schemas.microsoft.com/office/powerpoint/2010/main" val="985468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175754-B528-45A3-9A7A-655123E17D0E}" type="datetime1">
              <a:rPr lang="pt-BR" smtClean="0"/>
              <a:t>23/01/2025</a:t>
            </a:fld>
            <a:endParaRPr lang="pt-BR"/>
          </a:p>
        </p:txBody>
      </p:sp>
      <p:sp>
        <p:nvSpPr>
          <p:cNvPr id="3" name="Footer Placeholder 2"/>
          <p:cNvSpPr>
            <a:spLocks noGrp="1"/>
          </p:cNvSpPr>
          <p:nvPr>
            <p:ph type="ftr" sz="quarter" idx="11"/>
          </p:nvPr>
        </p:nvSpPr>
        <p:spPr/>
        <p:txBody>
          <a:bodyPr/>
          <a:lstStyle/>
          <a:p>
            <a:r>
              <a:rPr lang="pt-BR"/>
              <a:t>SELETORES CSS PARA JEDIS - FELIPE AGUIAR</a:t>
            </a:r>
          </a:p>
        </p:txBody>
      </p:sp>
      <p:sp>
        <p:nvSpPr>
          <p:cNvPr id="4" name="Slide Number Placeholder 3"/>
          <p:cNvSpPr>
            <a:spLocks noGrp="1"/>
          </p:cNvSpPr>
          <p:nvPr>
            <p:ph type="sldNum" sz="quarter" idx="12"/>
          </p:nvPr>
        </p:nvSpPr>
        <p:spPr/>
        <p:txBody>
          <a:bodyPr/>
          <a:lstStyle/>
          <a:p>
            <a:fld id="{9BB46D60-96CE-4402-8D7C-2F4B1C382689}" type="slidenum">
              <a:rPr lang="pt-BR" smtClean="0"/>
              <a:t>‹#›</a:t>
            </a:fld>
            <a:endParaRPr lang="pt-BR"/>
          </a:p>
        </p:txBody>
      </p:sp>
    </p:spTree>
    <p:extLst>
      <p:ext uri="{BB962C8B-B14F-4D97-AF65-F5344CB8AC3E}">
        <p14:creationId xmlns:p14="http://schemas.microsoft.com/office/powerpoint/2010/main" val="2368948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02BC77C-1A26-4515-863F-461CD234F563}" type="datetime1">
              <a:rPr lang="pt-BR" smtClean="0"/>
              <a:t>23/01/2025</a:t>
            </a:fld>
            <a:endParaRPr lang="pt-BR"/>
          </a:p>
        </p:txBody>
      </p:sp>
      <p:sp>
        <p:nvSpPr>
          <p:cNvPr id="6" name="Footer Placeholder 5"/>
          <p:cNvSpPr>
            <a:spLocks noGrp="1"/>
          </p:cNvSpPr>
          <p:nvPr>
            <p:ph type="ftr" sz="quarter" idx="11"/>
          </p:nvPr>
        </p:nvSpPr>
        <p:spPr/>
        <p:txBody>
          <a:bodyPr/>
          <a:lstStyle/>
          <a:p>
            <a:r>
              <a:rPr lang="pt-BR"/>
              <a:t>SELETORES CSS PARA JEDIS - FELIPE AGUIAR</a:t>
            </a:r>
          </a:p>
        </p:txBody>
      </p:sp>
      <p:sp>
        <p:nvSpPr>
          <p:cNvPr id="7" name="Slide Number Placeholder 6"/>
          <p:cNvSpPr>
            <a:spLocks noGrp="1"/>
          </p:cNvSpPr>
          <p:nvPr>
            <p:ph type="sldNum" sz="quarter" idx="12"/>
          </p:nvPr>
        </p:nvSpPr>
        <p:spPr/>
        <p:txBody>
          <a:bodyPr/>
          <a:lstStyle/>
          <a:p>
            <a:fld id="{9BB46D60-96CE-4402-8D7C-2F4B1C382689}" type="slidenum">
              <a:rPr lang="pt-BR" smtClean="0"/>
              <a:t>‹#›</a:t>
            </a:fld>
            <a:endParaRPr lang="pt-BR"/>
          </a:p>
        </p:txBody>
      </p:sp>
    </p:spTree>
    <p:extLst>
      <p:ext uri="{BB962C8B-B14F-4D97-AF65-F5344CB8AC3E}">
        <p14:creationId xmlns:p14="http://schemas.microsoft.com/office/powerpoint/2010/main" val="122091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2CE6D11F-A570-44DC-98A9-9E7070BCD645}" type="datetime1">
              <a:rPr lang="pt-BR" smtClean="0"/>
              <a:t>23/01/2025</a:t>
            </a:fld>
            <a:endParaRPr lang="pt-BR"/>
          </a:p>
        </p:txBody>
      </p:sp>
      <p:sp>
        <p:nvSpPr>
          <p:cNvPr id="6" name="Footer Placeholder 5"/>
          <p:cNvSpPr>
            <a:spLocks noGrp="1"/>
          </p:cNvSpPr>
          <p:nvPr>
            <p:ph type="ftr" sz="quarter" idx="11"/>
          </p:nvPr>
        </p:nvSpPr>
        <p:spPr/>
        <p:txBody>
          <a:bodyPr/>
          <a:lstStyle/>
          <a:p>
            <a:r>
              <a:rPr lang="pt-BR"/>
              <a:t>SELETORES CSS PARA JEDIS - FELIPE AGUIAR</a:t>
            </a:r>
          </a:p>
        </p:txBody>
      </p:sp>
      <p:sp>
        <p:nvSpPr>
          <p:cNvPr id="7" name="Slide Number Placeholder 6"/>
          <p:cNvSpPr>
            <a:spLocks noGrp="1"/>
          </p:cNvSpPr>
          <p:nvPr>
            <p:ph type="sldNum" sz="quarter" idx="12"/>
          </p:nvPr>
        </p:nvSpPr>
        <p:spPr/>
        <p:txBody>
          <a:bodyPr/>
          <a:lstStyle/>
          <a:p>
            <a:fld id="{9BB46D60-96CE-4402-8D7C-2F4B1C382689}" type="slidenum">
              <a:rPr lang="pt-BR" smtClean="0"/>
              <a:t>‹#›</a:t>
            </a:fld>
            <a:endParaRPr lang="pt-BR"/>
          </a:p>
        </p:txBody>
      </p:sp>
    </p:spTree>
    <p:extLst>
      <p:ext uri="{BB962C8B-B14F-4D97-AF65-F5344CB8AC3E}">
        <p14:creationId xmlns:p14="http://schemas.microsoft.com/office/powerpoint/2010/main" val="3086099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925CAA1B-DFB8-467D-A20E-1BF5C572C99B}" type="datetime1">
              <a:rPr lang="pt-BR" smtClean="0"/>
              <a:t>23/01/2025</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r>
              <a:rPr lang="pt-BR"/>
              <a:t>SELETORES CSS PARA JEDIS - FELIPE AGUIAR</a:t>
            </a: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9BB46D60-96CE-4402-8D7C-2F4B1C382689}" type="slidenum">
              <a:rPr lang="pt-BR" smtClean="0"/>
              <a:t>‹#›</a:t>
            </a:fld>
            <a:endParaRPr lang="pt-BR"/>
          </a:p>
        </p:txBody>
      </p:sp>
    </p:spTree>
    <p:extLst>
      <p:ext uri="{BB962C8B-B14F-4D97-AF65-F5344CB8AC3E}">
        <p14:creationId xmlns:p14="http://schemas.microsoft.com/office/powerpoint/2010/main" val="3843920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
            <a:extLst>
              <a:ext uri="{FF2B5EF4-FFF2-40B4-BE49-F238E27FC236}">
                <a16:creationId xmlns:a16="http://schemas.microsoft.com/office/drawing/2014/main" xmlns="" id="{BC59D0F3-0831-BB4F-5869-4C89A7608B75}"/>
              </a:ext>
            </a:extLst>
          </p:cNvPr>
          <p:cNvSpPr/>
          <p:nvPr/>
        </p:nvSpPr>
        <p:spPr>
          <a:xfrm>
            <a:off x="4803495" y="-8433"/>
            <a:ext cx="4801653" cy="12801600"/>
          </a:xfrm>
          <a:prstGeom prst="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fundo_subtitulo">
            <a:extLst>
              <a:ext uri="{FF2B5EF4-FFF2-40B4-BE49-F238E27FC236}">
                <a16:creationId xmlns:a16="http://schemas.microsoft.com/office/drawing/2014/main" xmlns="" id="{CECE1AD7-AD65-2877-B848-F4A38CF96147}"/>
              </a:ext>
            </a:extLst>
          </p:cNvPr>
          <p:cNvSpPr/>
          <p:nvPr/>
        </p:nvSpPr>
        <p:spPr>
          <a:xfrm>
            <a:off x="4798358" y="2542856"/>
            <a:ext cx="4800600" cy="830997"/>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xmlns="" id="{BC59D0F3-0831-BB4F-5869-4C89A7608B75}"/>
              </a:ext>
            </a:extLst>
          </p:cNvPr>
          <p:cNvSpPr/>
          <p:nvPr/>
        </p:nvSpPr>
        <p:spPr>
          <a:xfrm>
            <a:off x="0" y="0"/>
            <a:ext cx="4801653" cy="12801600"/>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fundo_subtitulo">
            <a:extLst>
              <a:ext uri="{FF2B5EF4-FFF2-40B4-BE49-F238E27FC236}">
                <a16:creationId xmlns:a16="http://schemas.microsoft.com/office/drawing/2014/main" xmlns="" id="{CECE1AD7-AD65-2877-B848-F4A38CF96147}"/>
              </a:ext>
            </a:extLst>
          </p:cNvPr>
          <p:cNvSpPr/>
          <p:nvPr/>
        </p:nvSpPr>
        <p:spPr>
          <a:xfrm>
            <a:off x="28779" y="2527089"/>
            <a:ext cx="4800600" cy="830997"/>
          </a:xfrm>
          <a:prstGeom prst="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a:extLst>
              <a:ext uri="{FF2B5EF4-FFF2-40B4-BE49-F238E27FC236}">
                <a16:creationId xmlns:a16="http://schemas.microsoft.com/office/drawing/2014/main" xmlns="" id="{87405FB1-0AFE-DF6D-4838-8755D3F2C988}"/>
              </a:ext>
            </a:extLst>
          </p:cNvPr>
          <p:cNvSpPr txBox="1"/>
          <p:nvPr/>
        </p:nvSpPr>
        <p:spPr>
          <a:xfrm>
            <a:off x="671421" y="337942"/>
            <a:ext cx="8258358" cy="2123658"/>
          </a:xfrm>
          <a:prstGeom prst="rect">
            <a:avLst/>
          </a:prstGeom>
          <a:noFill/>
          <a:effectLst>
            <a:glow rad="1092200">
              <a:schemeClr val="accent1">
                <a:alpha val="28000"/>
              </a:schemeClr>
            </a:glow>
            <a:outerShdw blurRad="50800" dist="50800" dir="5400000" algn="ctr" rotWithShape="0">
              <a:srgbClr val="000000"/>
            </a:outerShdw>
          </a:effectLst>
        </p:spPr>
        <p:txBody>
          <a:bodyPr wrap="square" rtlCol="0">
            <a:spAutoFit/>
          </a:bodyPr>
          <a:lstStyle/>
          <a:p>
            <a:pPr algn="ctr"/>
            <a:r>
              <a:rPr lang="pt-BR" sz="6600" dirty="0">
                <a:solidFill>
                  <a:schemeClr val="bg1"/>
                </a:solidFill>
                <a:effectLst>
                  <a:glow rad="342900">
                    <a:srgbClr val="37ABFF"/>
                  </a:glow>
                  <a:outerShdw blurRad="38100" dist="38100" dir="2700000" algn="tl">
                    <a:srgbClr val="000000">
                      <a:alpha val="43137"/>
                    </a:srgbClr>
                  </a:outerShdw>
                </a:effectLst>
                <a:latin typeface="Montserrat Subrayada" pitchFamily="2" charset="0"/>
              </a:rPr>
              <a:t>Entre a Dor e o Amor</a:t>
            </a:r>
            <a:endParaRPr lang="pt-BR" sz="6600" dirty="0">
              <a:solidFill>
                <a:schemeClr val="bg1"/>
              </a:solidFill>
              <a:effectLst>
                <a:glow rad="342900">
                  <a:srgbClr val="37ABFF"/>
                </a:glow>
                <a:outerShdw blurRad="38100" dist="38100" dir="2700000" algn="tl">
                  <a:srgbClr val="000000">
                    <a:alpha val="43137"/>
                  </a:srgbClr>
                </a:outerShdw>
              </a:effectLst>
              <a:latin typeface="Montserrat Subrayada" pitchFamily="2" charset="0"/>
            </a:endParaRPr>
          </a:p>
        </p:txBody>
      </p:sp>
      <p:sp>
        <p:nvSpPr>
          <p:cNvPr id="13" name="subtitulo">
            <a:extLst>
              <a:ext uri="{FF2B5EF4-FFF2-40B4-BE49-F238E27FC236}">
                <a16:creationId xmlns:a16="http://schemas.microsoft.com/office/drawing/2014/main" xmlns="" id="{429024B7-8E30-E5DB-74CA-5CCE07B84C5A}"/>
              </a:ext>
            </a:extLst>
          </p:cNvPr>
          <p:cNvSpPr txBox="1"/>
          <p:nvPr/>
        </p:nvSpPr>
        <p:spPr>
          <a:xfrm>
            <a:off x="228600" y="2600646"/>
            <a:ext cx="9201558" cy="938719"/>
          </a:xfrm>
          <a:prstGeom prst="rect">
            <a:avLst/>
          </a:prstGeom>
          <a:noFill/>
        </p:spPr>
        <p:txBody>
          <a:bodyPr wrap="none" rtlCol="0">
            <a:spAutoFit/>
          </a:bodyPr>
          <a:lstStyle/>
          <a:p>
            <a:r>
              <a:rPr lang="pt-BR" sz="5500" b="1" dirty="0" smtClean="0">
                <a:latin typeface="MoolBoran" pitchFamily="34" charset="0"/>
                <a:cs typeface="MoolBoran" pitchFamily="34" charset="0"/>
              </a:rPr>
              <a:t>A </a:t>
            </a:r>
            <a:r>
              <a:rPr lang="pt-BR" sz="5500" b="1" dirty="0">
                <a:latin typeface="MoolBoran" pitchFamily="34" charset="0"/>
                <a:cs typeface="MoolBoran" pitchFamily="34" charset="0"/>
              </a:rPr>
              <a:t>luta </a:t>
            </a:r>
            <a:r>
              <a:rPr lang="pt-BR" sz="5500" b="1" dirty="0" smtClean="0">
                <a:latin typeface="MoolBoran" pitchFamily="34" charset="0"/>
                <a:cs typeface="MoolBoran" pitchFamily="34" charset="0"/>
              </a:rPr>
              <a:t>Diária </a:t>
            </a:r>
            <a:r>
              <a:rPr lang="pt-BR" sz="5500" b="1" dirty="0">
                <a:latin typeface="MoolBoran" pitchFamily="34" charset="0"/>
                <a:cs typeface="MoolBoran" pitchFamily="34" charset="0"/>
              </a:rPr>
              <a:t>de uma mulher com </a:t>
            </a:r>
            <a:r>
              <a:rPr lang="pt-BR" sz="5500" b="1" dirty="0" smtClean="0">
                <a:latin typeface="MoolBoran" pitchFamily="34" charset="0"/>
                <a:cs typeface="MoolBoran" pitchFamily="34" charset="0"/>
              </a:rPr>
              <a:t>fibromialgia</a:t>
            </a:r>
            <a:endParaRPr lang="pt-BR" sz="5500" b="1" dirty="0">
              <a:latin typeface="MoolBoran" pitchFamily="34" charset="0"/>
              <a:cs typeface="MoolBoran" pitchFamily="34" charset="0"/>
            </a:endParaRPr>
          </a:p>
        </p:txBody>
      </p:sp>
      <p:sp>
        <p:nvSpPr>
          <p:cNvPr id="16" name="fundo_rodape">
            <a:extLst>
              <a:ext uri="{FF2B5EF4-FFF2-40B4-BE49-F238E27FC236}">
                <a16:creationId xmlns:a16="http://schemas.microsoft.com/office/drawing/2014/main" xmlns="" id="{8A5EDDAD-04F3-2FDC-9612-B1EBD47701CD}"/>
              </a:ext>
            </a:extLst>
          </p:cNvPr>
          <p:cNvSpPr/>
          <p:nvPr/>
        </p:nvSpPr>
        <p:spPr>
          <a:xfrm>
            <a:off x="2880593" y="11711491"/>
            <a:ext cx="3835531" cy="830997"/>
          </a:xfrm>
          <a:prstGeom prst="rect">
            <a:avLst/>
          </a:prstGeom>
          <a:solidFill>
            <a:schemeClr val="bg2">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odape">
            <a:extLst>
              <a:ext uri="{FF2B5EF4-FFF2-40B4-BE49-F238E27FC236}">
                <a16:creationId xmlns:a16="http://schemas.microsoft.com/office/drawing/2014/main" xmlns="" id="{6275A980-272E-6995-30C1-C7DA34BD34F2}"/>
              </a:ext>
            </a:extLst>
          </p:cNvPr>
          <p:cNvSpPr txBox="1"/>
          <p:nvPr/>
        </p:nvSpPr>
        <p:spPr>
          <a:xfrm>
            <a:off x="3181708" y="11848130"/>
            <a:ext cx="3266394" cy="553998"/>
          </a:xfrm>
          <a:prstGeom prst="rect">
            <a:avLst/>
          </a:prstGeom>
          <a:noFill/>
        </p:spPr>
        <p:txBody>
          <a:bodyPr wrap="square" rtlCol="0" anchor="ctr">
            <a:spAutoFit/>
          </a:bodyPr>
          <a:lstStyle/>
          <a:p>
            <a:r>
              <a:rPr lang="pt-BR" sz="3000" dirty="0" smtClean="0">
                <a:solidFill>
                  <a:srgbClr val="0D0A27"/>
                </a:solidFill>
                <a:latin typeface="Impact" panose="020B0806030902050204" pitchFamily="34" charset="0"/>
              </a:rPr>
              <a:t>GLEISE RODRIGUES</a:t>
            </a:r>
            <a:endParaRPr lang="pt-BR" sz="3000" dirty="0">
              <a:solidFill>
                <a:srgbClr val="0D0A27"/>
              </a:solidFill>
              <a:latin typeface="Impact" panose="020B0806030902050204"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257" y="3402651"/>
            <a:ext cx="8013493" cy="8013493"/>
          </a:xfrm>
          <a:prstGeom prst="rect">
            <a:avLst/>
          </a:prstGeom>
          <a:ln>
            <a:noFill/>
          </a:ln>
        </p:spPr>
      </p:pic>
    </p:spTree>
    <p:extLst>
      <p:ext uri="{BB962C8B-B14F-4D97-AF65-F5344CB8AC3E}">
        <p14:creationId xmlns:p14="http://schemas.microsoft.com/office/powerpoint/2010/main" val="20601851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xmlns="" id="{5F8A268F-DF04-2C6F-1AF7-579F8D46FDD0}"/>
              </a:ext>
            </a:extLst>
          </p:cNvPr>
          <p:cNvSpPr txBox="1"/>
          <p:nvPr/>
        </p:nvSpPr>
        <p:spPr>
          <a:xfrm>
            <a:off x="870768" y="2822078"/>
            <a:ext cx="7816645" cy="3785652"/>
          </a:xfrm>
          <a:prstGeom prst="rect">
            <a:avLst/>
          </a:prstGeom>
          <a:noFill/>
        </p:spPr>
        <p:txBody>
          <a:bodyPr wrap="square" rtlCol="0">
            <a:spAutoFit/>
          </a:bodyPr>
          <a:lstStyle/>
          <a:p>
            <a:pPr algn="just"/>
            <a:r>
              <a:rPr lang="pt-BR" sz="2400" dirty="0" smtClean="0"/>
              <a:t>	Outro </a:t>
            </a:r>
            <a:r>
              <a:rPr lang="pt-BR" sz="2400" dirty="0"/>
              <a:t>impacto da fibromialgia são os problemas cognitivos, popularmente conhecidos como “fibronévoa”. As mulheres que sofrem dessa condição relatam dificuldades para se concentrar, perder o foco durante tarefas simples e até falhar em recordar detalhes importantes. Para uma profissional, isso pode significar falhas no trabalho ou no desempenho de atividades complexas que exigem atenção plena. No papel de mãe, a fibronévoa pode levar a esquecer compromissos ou até momentos importantes com os filhos, gerando frustração e um sentimento de culpa.</a:t>
            </a:r>
            <a:endParaRPr lang="pt-BR" sz="2400" dirty="0"/>
          </a:p>
        </p:txBody>
      </p:sp>
      <p:sp>
        <p:nvSpPr>
          <p:cNvPr id="3" name="titulo_componente">
            <a:extLst>
              <a:ext uri="{FF2B5EF4-FFF2-40B4-BE49-F238E27FC236}">
                <a16:creationId xmlns:a16="http://schemas.microsoft.com/office/drawing/2014/main" xmlns="" id="{26767187-6DF7-80A9-F3B9-FCD72DDF717D}"/>
              </a:ext>
            </a:extLst>
          </p:cNvPr>
          <p:cNvSpPr txBox="1"/>
          <p:nvPr/>
        </p:nvSpPr>
        <p:spPr>
          <a:xfrm>
            <a:off x="1203866" y="777781"/>
            <a:ext cx="8507693" cy="738664"/>
          </a:xfrm>
          <a:prstGeom prst="rect">
            <a:avLst/>
          </a:prstGeom>
          <a:noFill/>
        </p:spPr>
        <p:txBody>
          <a:bodyPr wrap="square" rtlCol="0">
            <a:spAutoFit/>
          </a:bodyPr>
          <a:lstStyle/>
          <a:p>
            <a:r>
              <a:rPr lang="pt-BR" sz="4200" dirty="0">
                <a:latin typeface="Impact" panose="020B0806030902050204" pitchFamily="34" charset="0"/>
              </a:rPr>
              <a:t>Problemas Cognitivos – “Fibronévoa”</a:t>
            </a:r>
            <a:endParaRPr lang="pt-BR" sz="4200" dirty="0">
              <a:latin typeface="Impact" panose="020B0806030902050204" pitchFamily="34" charset="0"/>
            </a:endParaRPr>
          </a:p>
        </p:txBody>
      </p:sp>
      <p:sp>
        <p:nvSpPr>
          <p:cNvPr id="12" name="Espaço Reservado para Número de Slide 11">
            <a:extLst>
              <a:ext uri="{FF2B5EF4-FFF2-40B4-BE49-F238E27FC236}">
                <a16:creationId xmlns:a16="http://schemas.microsoft.com/office/drawing/2014/main" xmlns="" id="{B63FA121-A564-460E-9CA1-4990FBE50974}"/>
              </a:ext>
            </a:extLst>
          </p:cNvPr>
          <p:cNvSpPr>
            <a:spLocks noGrp="1"/>
          </p:cNvSpPr>
          <p:nvPr>
            <p:ph type="sldNum" sz="quarter" idx="12"/>
          </p:nvPr>
        </p:nvSpPr>
        <p:spPr/>
        <p:txBody>
          <a:bodyPr/>
          <a:lstStyle/>
          <a:p>
            <a:fld id="{9BB46D60-96CE-4402-8D7C-2F4B1C382689}" type="slidenum">
              <a:rPr lang="pt-BR" smtClean="0"/>
              <a:t>10</a:t>
            </a:fld>
            <a:endParaRPr lang="pt-BR"/>
          </a:p>
        </p:txBody>
      </p:sp>
      <p:sp>
        <p:nvSpPr>
          <p:cNvPr id="10" name="Retângulo 4">
            <a:extLst>
              <a:ext uri="{FF2B5EF4-FFF2-40B4-BE49-F238E27FC236}">
                <a16:creationId xmlns:a16="http://schemas.microsoft.com/office/drawing/2014/main" xmlns="" id="{F3548456-7C95-80DE-D379-01E177977A3D}"/>
              </a:ext>
            </a:extLst>
          </p:cNvPr>
          <p:cNvSpPr/>
          <p:nvPr/>
        </p:nvSpPr>
        <p:spPr>
          <a:xfrm>
            <a:off x="651281" y="-216344"/>
            <a:ext cx="144000" cy="1512000"/>
          </a:xfrm>
          <a:prstGeom prst="rect">
            <a:avLst/>
          </a:prstGeom>
          <a:gradFill flip="none" rotWithShape="1">
            <a:gsLst>
              <a:gs pos="0">
                <a:schemeClr val="accent4">
                  <a:lumMod val="60000"/>
                  <a:lumOff val="40000"/>
                </a:schemeClr>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17067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xmlns=""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xmlns="" id="{93533FB0-D3C0-9791-4F72-0D1731465A20}"/>
              </a:ext>
            </a:extLst>
          </p:cNvPr>
          <p:cNvSpPr txBox="1"/>
          <p:nvPr/>
        </p:nvSpPr>
        <p:spPr>
          <a:xfrm>
            <a:off x="892277" y="6404086"/>
            <a:ext cx="7816645"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rPr>
              <a:t>Emoções à Flor da Pele</a:t>
            </a:r>
            <a:endParaRPr lang="pt-BR" sz="7200" dirty="0">
              <a:solidFill>
                <a:schemeClr val="bg1"/>
              </a:solidFill>
              <a:latin typeface="Impact" panose="020B0806030902050204" pitchFamily="34" charset="0"/>
            </a:endParaRPr>
          </a:p>
        </p:txBody>
      </p:sp>
      <p:sp>
        <p:nvSpPr>
          <p:cNvPr id="4" name="titulo_componente">
            <a:extLst>
              <a:ext uri="{FF2B5EF4-FFF2-40B4-BE49-F238E27FC236}">
                <a16:creationId xmlns:a16="http://schemas.microsoft.com/office/drawing/2014/main" xmlns=""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noFill/>
                <a:latin typeface="Impact" panose="020B0806030902050204" pitchFamily="34" charset="0"/>
              </a:rPr>
              <a:t>05</a:t>
            </a:r>
          </a:p>
        </p:txBody>
      </p:sp>
      <p:sp>
        <p:nvSpPr>
          <p:cNvPr id="11" name="Espaço Reservado para Número de Slide 10">
            <a:extLst>
              <a:ext uri="{FF2B5EF4-FFF2-40B4-BE49-F238E27FC236}">
                <a16:creationId xmlns:a16="http://schemas.microsoft.com/office/drawing/2014/main" xmlns="" id="{D0F6146A-7175-FD15-9D6E-9F3335CC0086}"/>
              </a:ext>
            </a:extLst>
          </p:cNvPr>
          <p:cNvSpPr>
            <a:spLocks noGrp="1"/>
          </p:cNvSpPr>
          <p:nvPr>
            <p:ph type="sldNum" sz="quarter" idx="12"/>
          </p:nvPr>
        </p:nvSpPr>
        <p:spPr/>
        <p:txBody>
          <a:bodyPr/>
          <a:lstStyle/>
          <a:p>
            <a:fld id="{9BB46D60-96CE-4402-8D7C-2F4B1C382689}" type="slidenum">
              <a:rPr lang="pt-BR" smtClean="0"/>
              <a:t>11</a:t>
            </a:fld>
            <a:endParaRPr lang="pt-BR"/>
          </a:p>
        </p:txBody>
      </p:sp>
      <p:sp>
        <p:nvSpPr>
          <p:cNvPr id="9" name="Retângulo 4">
            <a:extLst>
              <a:ext uri="{FF2B5EF4-FFF2-40B4-BE49-F238E27FC236}">
                <a16:creationId xmlns:a16="http://schemas.microsoft.com/office/drawing/2014/main" xmlns="" id="{FA80E993-76DA-56CE-427C-CE1D83BD30C1}"/>
              </a:ext>
            </a:extLst>
          </p:cNvPr>
          <p:cNvSpPr/>
          <p:nvPr/>
        </p:nvSpPr>
        <p:spPr>
          <a:xfrm>
            <a:off x="976944" y="8776129"/>
            <a:ext cx="7731978" cy="106262"/>
          </a:xfrm>
          <a:prstGeom prst="rect">
            <a:avLst/>
          </a:prstGeom>
          <a:gradFill flip="none" rotWithShape="1">
            <a:gsLst>
              <a:gs pos="0">
                <a:schemeClr val="accent4">
                  <a:lumMod val="60000"/>
                  <a:lumOff val="40000"/>
                </a:schemeClr>
              </a:gs>
              <a:gs pos="74000">
                <a:schemeClr val="accent1">
                  <a:lumMod val="45000"/>
                  <a:lumOff val="55000"/>
                </a:schemeClr>
              </a:gs>
              <a:gs pos="83000">
                <a:schemeClr val="accent1">
                  <a:lumMod val="45000"/>
                  <a:lumOff val="55000"/>
                </a:schemeClr>
              </a:gs>
              <a:gs pos="100000">
                <a:srgbClr val="36AB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0655667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xmlns="" id="{5F8A268F-DF04-2C6F-1AF7-579F8D46FDD0}"/>
              </a:ext>
            </a:extLst>
          </p:cNvPr>
          <p:cNvSpPr txBox="1"/>
          <p:nvPr/>
        </p:nvSpPr>
        <p:spPr>
          <a:xfrm>
            <a:off x="870768" y="2822078"/>
            <a:ext cx="7816645" cy="4154984"/>
          </a:xfrm>
          <a:prstGeom prst="rect">
            <a:avLst/>
          </a:prstGeom>
          <a:noFill/>
        </p:spPr>
        <p:txBody>
          <a:bodyPr wrap="square" rtlCol="0">
            <a:spAutoFit/>
          </a:bodyPr>
          <a:lstStyle/>
          <a:p>
            <a:pPr algn="just"/>
            <a:r>
              <a:rPr lang="pt-BR" sz="2400" dirty="0" smtClean="0"/>
              <a:t>	A </a:t>
            </a:r>
            <a:r>
              <a:rPr lang="pt-BR" sz="2400" dirty="0"/>
              <a:t>fibromialgia pode estar associada a alterações no humor, incluindo irritabilidade, depressão e ansiedade. O impacto emocional de viver com dor crônica pode fazer com que a mulher se sinta isolada, sobrecarregada e incapaz de atender às expectativas sociais e familiares. As interações familiares podem ser afetadas, já que os momentos de descontração e apoio emocional podem ser interrompidos pela constante luta contra o corpo que não responde da maneira esperada. No ambiente de trabalho, o estresse emocional também pode se intensificar, dificultando a convivência com colegas e superiores.</a:t>
            </a:r>
            <a:endParaRPr lang="pt-BR" sz="2400" dirty="0"/>
          </a:p>
        </p:txBody>
      </p:sp>
      <p:sp>
        <p:nvSpPr>
          <p:cNvPr id="3" name="titulo_componente">
            <a:extLst>
              <a:ext uri="{FF2B5EF4-FFF2-40B4-BE49-F238E27FC236}">
                <a16:creationId xmlns:a16="http://schemas.microsoft.com/office/drawing/2014/main" xmlns="" id="{26767187-6DF7-80A9-F3B9-FCD72DDF717D}"/>
              </a:ext>
            </a:extLst>
          </p:cNvPr>
          <p:cNvSpPr txBox="1"/>
          <p:nvPr/>
        </p:nvSpPr>
        <p:spPr>
          <a:xfrm>
            <a:off x="1196754" y="777781"/>
            <a:ext cx="7816645" cy="769441"/>
          </a:xfrm>
          <a:prstGeom prst="rect">
            <a:avLst/>
          </a:prstGeom>
          <a:noFill/>
        </p:spPr>
        <p:txBody>
          <a:bodyPr wrap="square" rtlCol="0">
            <a:spAutoFit/>
          </a:bodyPr>
          <a:lstStyle/>
          <a:p>
            <a:r>
              <a:rPr lang="pt-BR" sz="4400" dirty="0">
                <a:latin typeface="Impact" panose="020B0806030902050204" pitchFamily="34" charset="0"/>
              </a:rPr>
              <a:t>Mudanças no Humor e Ansiedade</a:t>
            </a:r>
            <a:endParaRPr lang="pt-BR" sz="4400" dirty="0">
              <a:latin typeface="Impact" panose="020B0806030902050204" pitchFamily="34" charset="0"/>
            </a:endParaRPr>
          </a:p>
        </p:txBody>
      </p:sp>
      <p:sp>
        <p:nvSpPr>
          <p:cNvPr id="12" name="Espaço Reservado para Número de Slide 11">
            <a:extLst>
              <a:ext uri="{FF2B5EF4-FFF2-40B4-BE49-F238E27FC236}">
                <a16:creationId xmlns:a16="http://schemas.microsoft.com/office/drawing/2014/main" xmlns="" id="{6A6DBD76-473B-80B1-4F20-86CD5BF35A61}"/>
              </a:ext>
            </a:extLst>
          </p:cNvPr>
          <p:cNvSpPr>
            <a:spLocks noGrp="1"/>
          </p:cNvSpPr>
          <p:nvPr>
            <p:ph type="sldNum" sz="quarter" idx="12"/>
          </p:nvPr>
        </p:nvSpPr>
        <p:spPr/>
        <p:txBody>
          <a:bodyPr/>
          <a:lstStyle/>
          <a:p>
            <a:fld id="{9BB46D60-96CE-4402-8D7C-2F4B1C382689}" type="slidenum">
              <a:rPr lang="pt-BR" smtClean="0"/>
              <a:t>12</a:t>
            </a:fld>
            <a:endParaRPr lang="pt-BR"/>
          </a:p>
        </p:txBody>
      </p:sp>
      <p:sp>
        <p:nvSpPr>
          <p:cNvPr id="10" name="Retângulo 4">
            <a:extLst>
              <a:ext uri="{FF2B5EF4-FFF2-40B4-BE49-F238E27FC236}">
                <a16:creationId xmlns:a16="http://schemas.microsoft.com/office/drawing/2014/main" xmlns="" id="{F3548456-7C95-80DE-D379-01E177977A3D}"/>
              </a:ext>
            </a:extLst>
          </p:cNvPr>
          <p:cNvSpPr/>
          <p:nvPr/>
        </p:nvSpPr>
        <p:spPr>
          <a:xfrm>
            <a:off x="651281" y="-216344"/>
            <a:ext cx="144000" cy="1512000"/>
          </a:xfrm>
          <a:prstGeom prst="rect">
            <a:avLst/>
          </a:prstGeom>
          <a:gradFill flip="none" rotWithShape="1">
            <a:gsLst>
              <a:gs pos="0">
                <a:schemeClr val="accent4">
                  <a:lumMod val="60000"/>
                  <a:lumOff val="40000"/>
                </a:schemeClr>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0064142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xmlns=""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xmlns="" id="{93533FB0-D3C0-9791-4F72-0D1731465A20}"/>
              </a:ext>
            </a:extLst>
          </p:cNvPr>
          <p:cNvSpPr txBox="1"/>
          <p:nvPr/>
        </p:nvSpPr>
        <p:spPr>
          <a:xfrm>
            <a:off x="892277" y="6404086"/>
            <a:ext cx="7816645"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rPr>
              <a:t>Desafios no Trabalho</a:t>
            </a:r>
            <a:endParaRPr lang="pt-BR" sz="7200" dirty="0">
              <a:solidFill>
                <a:schemeClr val="bg1"/>
              </a:solidFill>
              <a:latin typeface="Impact" panose="020B0806030902050204" pitchFamily="34" charset="0"/>
            </a:endParaRPr>
          </a:p>
        </p:txBody>
      </p:sp>
      <p:sp>
        <p:nvSpPr>
          <p:cNvPr id="4" name="titulo_componente">
            <a:extLst>
              <a:ext uri="{FF2B5EF4-FFF2-40B4-BE49-F238E27FC236}">
                <a16:creationId xmlns:a16="http://schemas.microsoft.com/office/drawing/2014/main" xmlns=""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noFill/>
                <a:latin typeface="Impact" panose="020B0806030902050204" pitchFamily="34" charset="0"/>
              </a:rPr>
              <a:t>06</a:t>
            </a:r>
          </a:p>
        </p:txBody>
      </p:sp>
      <p:sp>
        <p:nvSpPr>
          <p:cNvPr id="11" name="Espaço Reservado para Número de Slide 10">
            <a:extLst>
              <a:ext uri="{FF2B5EF4-FFF2-40B4-BE49-F238E27FC236}">
                <a16:creationId xmlns:a16="http://schemas.microsoft.com/office/drawing/2014/main" xmlns="" id="{981968B5-ADB4-7523-F4E9-54DB02B757A9}"/>
              </a:ext>
            </a:extLst>
          </p:cNvPr>
          <p:cNvSpPr>
            <a:spLocks noGrp="1"/>
          </p:cNvSpPr>
          <p:nvPr>
            <p:ph type="sldNum" sz="quarter" idx="12"/>
          </p:nvPr>
        </p:nvSpPr>
        <p:spPr/>
        <p:txBody>
          <a:bodyPr/>
          <a:lstStyle/>
          <a:p>
            <a:fld id="{9BB46D60-96CE-4402-8D7C-2F4B1C382689}" type="slidenum">
              <a:rPr lang="pt-BR" smtClean="0"/>
              <a:t>13</a:t>
            </a:fld>
            <a:endParaRPr lang="pt-BR"/>
          </a:p>
        </p:txBody>
      </p:sp>
      <p:sp>
        <p:nvSpPr>
          <p:cNvPr id="9" name="Retângulo 4">
            <a:extLst>
              <a:ext uri="{FF2B5EF4-FFF2-40B4-BE49-F238E27FC236}">
                <a16:creationId xmlns:a16="http://schemas.microsoft.com/office/drawing/2014/main" xmlns="" id="{FA80E993-76DA-56CE-427C-CE1D83BD30C1}"/>
              </a:ext>
            </a:extLst>
          </p:cNvPr>
          <p:cNvSpPr/>
          <p:nvPr/>
        </p:nvSpPr>
        <p:spPr>
          <a:xfrm>
            <a:off x="976944" y="8776129"/>
            <a:ext cx="7731978" cy="106262"/>
          </a:xfrm>
          <a:prstGeom prst="rect">
            <a:avLst/>
          </a:prstGeom>
          <a:gradFill flip="none" rotWithShape="1">
            <a:gsLst>
              <a:gs pos="0">
                <a:schemeClr val="accent4">
                  <a:lumMod val="60000"/>
                  <a:lumOff val="40000"/>
                </a:schemeClr>
              </a:gs>
              <a:gs pos="74000">
                <a:schemeClr val="accent1">
                  <a:lumMod val="45000"/>
                  <a:lumOff val="55000"/>
                </a:schemeClr>
              </a:gs>
              <a:gs pos="83000">
                <a:schemeClr val="accent1">
                  <a:lumMod val="45000"/>
                  <a:lumOff val="55000"/>
                </a:schemeClr>
              </a:gs>
              <a:gs pos="100000">
                <a:srgbClr val="36AB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078314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xmlns="" id="{5F8A268F-DF04-2C6F-1AF7-579F8D46FDD0}"/>
              </a:ext>
            </a:extLst>
          </p:cNvPr>
          <p:cNvSpPr txBox="1"/>
          <p:nvPr/>
        </p:nvSpPr>
        <p:spPr>
          <a:xfrm>
            <a:off x="870768" y="2822078"/>
            <a:ext cx="7816645" cy="3785652"/>
          </a:xfrm>
          <a:prstGeom prst="rect">
            <a:avLst/>
          </a:prstGeom>
          <a:noFill/>
        </p:spPr>
        <p:txBody>
          <a:bodyPr wrap="square" rtlCol="0">
            <a:spAutoFit/>
          </a:bodyPr>
          <a:lstStyle/>
          <a:p>
            <a:pPr algn="just"/>
            <a:r>
              <a:rPr lang="pt-BR" sz="2400" dirty="0" smtClean="0"/>
              <a:t>	Para </a:t>
            </a:r>
            <a:r>
              <a:rPr lang="pt-BR" sz="2400" dirty="0"/>
              <a:t>a mulher que exerce atividades profissionais, a fibromialgia é um desafio diário. A combinação de dor, fadiga, distúrbios do sono e dificuldades cognitivas pode reduzir significativamente a produtividade e aumentar os períodos de afastamento do trabalho. O ambiente corporativo pode, por vezes, não compreender a complexidade da doença, levando a uma falta de apoio adequado. Algumas mulheres acabam se sentindo pressionadas a esconder os sintomas para evitar discriminação, o que agrava ainda mais sua condição.</a:t>
            </a:r>
            <a:endParaRPr lang="pt-BR" sz="2400" dirty="0"/>
          </a:p>
        </p:txBody>
      </p:sp>
      <p:sp>
        <p:nvSpPr>
          <p:cNvPr id="3" name="titulo_componente">
            <a:extLst>
              <a:ext uri="{FF2B5EF4-FFF2-40B4-BE49-F238E27FC236}">
                <a16:creationId xmlns:a16="http://schemas.microsoft.com/office/drawing/2014/main" xmlns="" id="{26767187-6DF7-80A9-F3B9-FCD72DDF717D}"/>
              </a:ext>
            </a:extLst>
          </p:cNvPr>
          <p:cNvSpPr txBox="1"/>
          <p:nvPr/>
        </p:nvSpPr>
        <p:spPr>
          <a:xfrm>
            <a:off x="1201213" y="777781"/>
            <a:ext cx="7816645" cy="830997"/>
          </a:xfrm>
          <a:prstGeom prst="rect">
            <a:avLst/>
          </a:prstGeom>
          <a:noFill/>
        </p:spPr>
        <p:txBody>
          <a:bodyPr wrap="square" rtlCol="0">
            <a:spAutoFit/>
          </a:bodyPr>
          <a:lstStyle/>
          <a:p>
            <a:r>
              <a:rPr lang="pt-BR" sz="4800" dirty="0">
                <a:latin typeface="Impact" panose="020B0806030902050204" pitchFamily="34" charset="0"/>
              </a:rPr>
              <a:t>Dificuldades no Trabalho</a:t>
            </a:r>
            <a:endParaRPr lang="pt-BR" sz="4800" dirty="0">
              <a:latin typeface="Impact" panose="020B0806030902050204" pitchFamily="34" charset="0"/>
            </a:endParaRPr>
          </a:p>
        </p:txBody>
      </p:sp>
      <p:sp>
        <p:nvSpPr>
          <p:cNvPr id="12" name="Espaço Reservado para Número de Slide 11">
            <a:extLst>
              <a:ext uri="{FF2B5EF4-FFF2-40B4-BE49-F238E27FC236}">
                <a16:creationId xmlns:a16="http://schemas.microsoft.com/office/drawing/2014/main" xmlns="" id="{E6B5828F-4648-B570-E408-7CDFB1A4F9EB}"/>
              </a:ext>
            </a:extLst>
          </p:cNvPr>
          <p:cNvSpPr>
            <a:spLocks noGrp="1"/>
          </p:cNvSpPr>
          <p:nvPr>
            <p:ph type="sldNum" sz="quarter" idx="12"/>
          </p:nvPr>
        </p:nvSpPr>
        <p:spPr/>
        <p:txBody>
          <a:bodyPr/>
          <a:lstStyle/>
          <a:p>
            <a:fld id="{9BB46D60-96CE-4402-8D7C-2F4B1C382689}" type="slidenum">
              <a:rPr lang="pt-BR" smtClean="0"/>
              <a:t>14</a:t>
            </a:fld>
            <a:endParaRPr lang="pt-BR"/>
          </a:p>
        </p:txBody>
      </p:sp>
      <p:sp>
        <p:nvSpPr>
          <p:cNvPr id="10" name="Retângulo 4">
            <a:extLst>
              <a:ext uri="{FF2B5EF4-FFF2-40B4-BE49-F238E27FC236}">
                <a16:creationId xmlns:a16="http://schemas.microsoft.com/office/drawing/2014/main" xmlns="" id="{F3548456-7C95-80DE-D379-01E177977A3D}"/>
              </a:ext>
            </a:extLst>
          </p:cNvPr>
          <p:cNvSpPr/>
          <p:nvPr/>
        </p:nvSpPr>
        <p:spPr>
          <a:xfrm>
            <a:off x="651281" y="-216344"/>
            <a:ext cx="144000" cy="1512000"/>
          </a:xfrm>
          <a:prstGeom prst="rect">
            <a:avLst/>
          </a:prstGeom>
          <a:gradFill flip="none" rotWithShape="1">
            <a:gsLst>
              <a:gs pos="0">
                <a:schemeClr val="accent4">
                  <a:lumMod val="60000"/>
                  <a:lumOff val="40000"/>
                </a:schemeClr>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0273810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xmlns=""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xmlns="" id="{93533FB0-D3C0-9791-4F72-0D1731465A20}"/>
              </a:ext>
            </a:extLst>
          </p:cNvPr>
          <p:cNvSpPr txBox="1"/>
          <p:nvPr/>
        </p:nvSpPr>
        <p:spPr>
          <a:xfrm>
            <a:off x="892277" y="6404086"/>
            <a:ext cx="7816645" cy="2308324"/>
          </a:xfrm>
          <a:prstGeom prst="rect">
            <a:avLst/>
          </a:prstGeom>
          <a:noFill/>
        </p:spPr>
        <p:txBody>
          <a:bodyPr wrap="square" rtlCol="0">
            <a:spAutoFit/>
          </a:bodyPr>
          <a:lstStyle/>
          <a:p>
            <a:pPr algn="ctr"/>
            <a:r>
              <a:rPr lang="pt-BR" sz="7200" dirty="0" smtClean="0">
                <a:solidFill>
                  <a:schemeClr val="bg1"/>
                </a:solidFill>
                <a:latin typeface="Impact" panose="020B0806030902050204" pitchFamily="34" charset="0"/>
              </a:rPr>
              <a:t>Dificuldades no Relacionamento</a:t>
            </a:r>
            <a:endParaRPr lang="pt-BR" sz="7200" dirty="0">
              <a:solidFill>
                <a:schemeClr val="bg1"/>
              </a:solidFill>
              <a:latin typeface="Impact" panose="020B0806030902050204" pitchFamily="34" charset="0"/>
            </a:endParaRPr>
          </a:p>
        </p:txBody>
      </p:sp>
      <p:sp>
        <p:nvSpPr>
          <p:cNvPr id="4" name="titulo_componente">
            <a:extLst>
              <a:ext uri="{FF2B5EF4-FFF2-40B4-BE49-F238E27FC236}">
                <a16:creationId xmlns:a16="http://schemas.microsoft.com/office/drawing/2014/main" xmlns=""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noFill/>
                <a:latin typeface="Impact" panose="020B0806030902050204" pitchFamily="34" charset="0"/>
              </a:rPr>
              <a:t>07</a:t>
            </a:r>
          </a:p>
        </p:txBody>
      </p:sp>
      <p:sp>
        <p:nvSpPr>
          <p:cNvPr id="11" name="Espaço Reservado para Número de Slide 10">
            <a:extLst>
              <a:ext uri="{FF2B5EF4-FFF2-40B4-BE49-F238E27FC236}">
                <a16:creationId xmlns:a16="http://schemas.microsoft.com/office/drawing/2014/main" xmlns="" id="{37204EBB-9793-B1C1-E210-A22022EFF37C}"/>
              </a:ext>
            </a:extLst>
          </p:cNvPr>
          <p:cNvSpPr>
            <a:spLocks noGrp="1"/>
          </p:cNvSpPr>
          <p:nvPr>
            <p:ph type="sldNum" sz="quarter" idx="12"/>
          </p:nvPr>
        </p:nvSpPr>
        <p:spPr/>
        <p:txBody>
          <a:bodyPr/>
          <a:lstStyle/>
          <a:p>
            <a:fld id="{9BB46D60-96CE-4402-8D7C-2F4B1C382689}" type="slidenum">
              <a:rPr lang="pt-BR" smtClean="0"/>
              <a:t>15</a:t>
            </a:fld>
            <a:endParaRPr lang="pt-BR"/>
          </a:p>
        </p:txBody>
      </p:sp>
      <p:sp>
        <p:nvSpPr>
          <p:cNvPr id="9" name="Retângulo 4">
            <a:extLst>
              <a:ext uri="{FF2B5EF4-FFF2-40B4-BE49-F238E27FC236}">
                <a16:creationId xmlns:a16="http://schemas.microsoft.com/office/drawing/2014/main" xmlns="" id="{FA80E993-76DA-56CE-427C-CE1D83BD30C1}"/>
              </a:ext>
            </a:extLst>
          </p:cNvPr>
          <p:cNvSpPr/>
          <p:nvPr/>
        </p:nvSpPr>
        <p:spPr>
          <a:xfrm>
            <a:off x="976944" y="8776129"/>
            <a:ext cx="7731978" cy="106262"/>
          </a:xfrm>
          <a:prstGeom prst="rect">
            <a:avLst/>
          </a:prstGeom>
          <a:gradFill flip="none" rotWithShape="1">
            <a:gsLst>
              <a:gs pos="0">
                <a:schemeClr val="accent4">
                  <a:lumMod val="60000"/>
                  <a:lumOff val="40000"/>
                </a:schemeClr>
              </a:gs>
              <a:gs pos="74000">
                <a:schemeClr val="accent1">
                  <a:lumMod val="45000"/>
                  <a:lumOff val="55000"/>
                </a:schemeClr>
              </a:gs>
              <a:gs pos="83000">
                <a:schemeClr val="accent1">
                  <a:lumMod val="45000"/>
                  <a:lumOff val="55000"/>
                </a:schemeClr>
              </a:gs>
              <a:gs pos="100000">
                <a:srgbClr val="36AB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965666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xmlns="" id="{5F8A268F-DF04-2C6F-1AF7-579F8D46FDD0}"/>
              </a:ext>
            </a:extLst>
          </p:cNvPr>
          <p:cNvSpPr txBox="1"/>
          <p:nvPr/>
        </p:nvSpPr>
        <p:spPr>
          <a:xfrm>
            <a:off x="870768" y="2822078"/>
            <a:ext cx="7816645" cy="3416320"/>
          </a:xfrm>
          <a:prstGeom prst="rect">
            <a:avLst/>
          </a:prstGeom>
          <a:noFill/>
        </p:spPr>
        <p:txBody>
          <a:bodyPr wrap="square" rtlCol="0">
            <a:spAutoFit/>
          </a:bodyPr>
          <a:lstStyle/>
          <a:p>
            <a:pPr algn="just"/>
            <a:r>
              <a:rPr lang="pt-BR" sz="2400" dirty="0" smtClean="0"/>
              <a:t>	O </a:t>
            </a:r>
            <a:r>
              <a:rPr lang="pt-BR" sz="2400" dirty="0"/>
              <a:t>desgaste físico e emocional da fibromialgia pode afetar o relacionamento conjugal. A falta de disposição, a dor constante e a irritabilidade podem prejudicar a intimidade, a comunicação e até o apoio emocional entre os cônjuges. O parceiro pode não entender completamente o que a mulher está passando, criando um distanciamento que, muitas vezes, resulta em frustração e mal-entendidos. A mulher, por sua vez, pode sentir-se culpada por não conseguir corresponder às expectativas do casamento e da vida sexual.</a:t>
            </a:r>
            <a:endParaRPr lang="pt-BR" sz="2400" dirty="0"/>
          </a:p>
        </p:txBody>
      </p:sp>
      <p:sp>
        <p:nvSpPr>
          <p:cNvPr id="3" name="titulo_componente">
            <a:extLst>
              <a:ext uri="{FF2B5EF4-FFF2-40B4-BE49-F238E27FC236}">
                <a16:creationId xmlns:a16="http://schemas.microsoft.com/office/drawing/2014/main" xmlns="" id="{26767187-6DF7-80A9-F3B9-FCD72DDF717D}"/>
              </a:ext>
            </a:extLst>
          </p:cNvPr>
          <p:cNvSpPr txBox="1"/>
          <p:nvPr/>
        </p:nvSpPr>
        <p:spPr>
          <a:xfrm>
            <a:off x="1198160" y="777781"/>
            <a:ext cx="8643837" cy="707886"/>
          </a:xfrm>
          <a:prstGeom prst="rect">
            <a:avLst/>
          </a:prstGeom>
          <a:noFill/>
        </p:spPr>
        <p:txBody>
          <a:bodyPr wrap="square" rtlCol="0">
            <a:spAutoFit/>
          </a:bodyPr>
          <a:lstStyle/>
          <a:p>
            <a:r>
              <a:rPr lang="pt-BR" sz="4000" dirty="0">
                <a:latin typeface="Impact" panose="020B0806030902050204" pitchFamily="34" charset="0"/>
              </a:rPr>
              <a:t>Impacto no Relacionamento Conjugal</a:t>
            </a:r>
            <a:endParaRPr lang="pt-BR" sz="4000" dirty="0">
              <a:latin typeface="Impact" panose="020B0806030902050204" pitchFamily="34" charset="0"/>
            </a:endParaRPr>
          </a:p>
        </p:txBody>
      </p:sp>
      <p:sp>
        <p:nvSpPr>
          <p:cNvPr id="13" name="Espaço Reservado para Número de Slide 12">
            <a:extLst>
              <a:ext uri="{FF2B5EF4-FFF2-40B4-BE49-F238E27FC236}">
                <a16:creationId xmlns:a16="http://schemas.microsoft.com/office/drawing/2014/main" xmlns="" id="{9E86645D-D9EC-62F8-F1F2-F53A1EDE056E}"/>
              </a:ext>
            </a:extLst>
          </p:cNvPr>
          <p:cNvSpPr>
            <a:spLocks noGrp="1"/>
          </p:cNvSpPr>
          <p:nvPr>
            <p:ph type="sldNum" sz="quarter" idx="12"/>
          </p:nvPr>
        </p:nvSpPr>
        <p:spPr/>
        <p:txBody>
          <a:bodyPr/>
          <a:lstStyle/>
          <a:p>
            <a:fld id="{9BB46D60-96CE-4402-8D7C-2F4B1C382689}" type="slidenum">
              <a:rPr lang="pt-BR" smtClean="0"/>
              <a:t>16</a:t>
            </a:fld>
            <a:endParaRPr lang="pt-BR"/>
          </a:p>
        </p:txBody>
      </p:sp>
      <p:sp>
        <p:nvSpPr>
          <p:cNvPr id="10" name="Retângulo 4">
            <a:extLst>
              <a:ext uri="{FF2B5EF4-FFF2-40B4-BE49-F238E27FC236}">
                <a16:creationId xmlns:a16="http://schemas.microsoft.com/office/drawing/2014/main" xmlns="" id="{F3548456-7C95-80DE-D379-01E177977A3D}"/>
              </a:ext>
            </a:extLst>
          </p:cNvPr>
          <p:cNvSpPr/>
          <p:nvPr/>
        </p:nvSpPr>
        <p:spPr>
          <a:xfrm>
            <a:off x="651281" y="-216344"/>
            <a:ext cx="144000" cy="1512000"/>
          </a:xfrm>
          <a:prstGeom prst="rect">
            <a:avLst/>
          </a:prstGeom>
          <a:gradFill flip="none" rotWithShape="1">
            <a:gsLst>
              <a:gs pos="0">
                <a:schemeClr val="accent4">
                  <a:lumMod val="60000"/>
                  <a:lumOff val="40000"/>
                </a:schemeClr>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0117319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xmlns=""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xmlns="" id="{93533FB0-D3C0-9791-4F72-0D1731465A20}"/>
              </a:ext>
            </a:extLst>
          </p:cNvPr>
          <p:cNvSpPr txBox="1"/>
          <p:nvPr/>
        </p:nvSpPr>
        <p:spPr>
          <a:xfrm>
            <a:off x="892277" y="6404086"/>
            <a:ext cx="7816645" cy="2308324"/>
          </a:xfrm>
          <a:prstGeom prst="rect">
            <a:avLst/>
          </a:prstGeom>
          <a:noFill/>
        </p:spPr>
        <p:txBody>
          <a:bodyPr wrap="square" rtlCol="0">
            <a:spAutoFit/>
          </a:bodyPr>
          <a:lstStyle/>
          <a:p>
            <a:pPr algn="ctr"/>
            <a:r>
              <a:rPr lang="pt-BR" sz="7200" dirty="0" smtClean="0">
                <a:solidFill>
                  <a:schemeClr val="bg1"/>
                </a:solidFill>
                <a:latin typeface="Impact" panose="020B0806030902050204" pitchFamily="34" charset="0"/>
              </a:rPr>
              <a:t>Falta de Autocuidado</a:t>
            </a:r>
            <a:endParaRPr lang="pt-BR" sz="7200" dirty="0">
              <a:solidFill>
                <a:schemeClr val="bg1"/>
              </a:solidFill>
              <a:latin typeface="Impact" panose="020B0806030902050204" pitchFamily="34" charset="0"/>
            </a:endParaRPr>
          </a:p>
        </p:txBody>
      </p:sp>
      <p:sp>
        <p:nvSpPr>
          <p:cNvPr id="4" name="titulo_componente">
            <a:extLst>
              <a:ext uri="{FF2B5EF4-FFF2-40B4-BE49-F238E27FC236}">
                <a16:creationId xmlns:a16="http://schemas.microsoft.com/office/drawing/2014/main" xmlns=""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smtClean="0">
                <a:ln>
                  <a:solidFill>
                    <a:srgbClr val="11FFFE"/>
                  </a:solidFill>
                </a:ln>
                <a:noFill/>
                <a:latin typeface="Impact" panose="020B0806030902050204" pitchFamily="34" charset="0"/>
              </a:rPr>
              <a:t>08</a:t>
            </a:r>
            <a:endParaRPr lang="pt-BR" sz="28700" dirty="0">
              <a:ln>
                <a:solidFill>
                  <a:srgbClr val="11FFFE"/>
                </a:solidFill>
              </a:ln>
              <a:noFill/>
              <a:latin typeface="Impact" panose="020B0806030902050204" pitchFamily="34" charset="0"/>
            </a:endParaRPr>
          </a:p>
        </p:txBody>
      </p:sp>
      <p:sp>
        <p:nvSpPr>
          <p:cNvPr id="11" name="Espaço Reservado para Número de Slide 10">
            <a:extLst>
              <a:ext uri="{FF2B5EF4-FFF2-40B4-BE49-F238E27FC236}">
                <a16:creationId xmlns:a16="http://schemas.microsoft.com/office/drawing/2014/main" xmlns="" id="{37204EBB-9793-B1C1-E210-A22022EFF37C}"/>
              </a:ext>
            </a:extLst>
          </p:cNvPr>
          <p:cNvSpPr>
            <a:spLocks noGrp="1"/>
          </p:cNvSpPr>
          <p:nvPr>
            <p:ph type="sldNum" sz="quarter" idx="12"/>
          </p:nvPr>
        </p:nvSpPr>
        <p:spPr/>
        <p:txBody>
          <a:bodyPr/>
          <a:lstStyle/>
          <a:p>
            <a:fld id="{9BB46D60-96CE-4402-8D7C-2F4B1C382689}" type="slidenum">
              <a:rPr lang="pt-BR" smtClean="0"/>
              <a:t>17</a:t>
            </a:fld>
            <a:endParaRPr lang="pt-BR"/>
          </a:p>
        </p:txBody>
      </p:sp>
      <p:sp>
        <p:nvSpPr>
          <p:cNvPr id="7" name="Retângulo 4">
            <a:extLst>
              <a:ext uri="{FF2B5EF4-FFF2-40B4-BE49-F238E27FC236}">
                <a16:creationId xmlns:a16="http://schemas.microsoft.com/office/drawing/2014/main" xmlns="" id="{FA80E993-76DA-56CE-427C-CE1D83BD30C1}"/>
              </a:ext>
            </a:extLst>
          </p:cNvPr>
          <p:cNvSpPr/>
          <p:nvPr/>
        </p:nvSpPr>
        <p:spPr>
          <a:xfrm>
            <a:off x="976944" y="8776129"/>
            <a:ext cx="7731978" cy="106262"/>
          </a:xfrm>
          <a:prstGeom prst="rect">
            <a:avLst/>
          </a:prstGeom>
          <a:gradFill flip="none" rotWithShape="1">
            <a:gsLst>
              <a:gs pos="0">
                <a:schemeClr val="accent4">
                  <a:lumMod val="60000"/>
                  <a:lumOff val="40000"/>
                </a:schemeClr>
              </a:gs>
              <a:gs pos="74000">
                <a:schemeClr val="accent1">
                  <a:lumMod val="45000"/>
                  <a:lumOff val="55000"/>
                </a:schemeClr>
              </a:gs>
              <a:gs pos="83000">
                <a:schemeClr val="accent1">
                  <a:lumMod val="45000"/>
                  <a:lumOff val="55000"/>
                </a:schemeClr>
              </a:gs>
              <a:gs pos="100000">
                <a:srgbClr val="36AB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728386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xmlns="" id="{5F8A268F-DF04-2C6F-1AF7-579F8D46FDD0}"/>
              </a:ext>
            </a:extLst>
          </p:cNvPr>
          <p:cNvSpPr txBox="1"/>
          <p:nvPr/>
        </p:nvSpPr>
        <p:spPr>
          <a:xfrm>
            <a:off x="870768" y="2822078"/>
            <a:ext cx="7816645" cy="3046988"/>
          </a:xfrm>
          <a:prstGeom prst="rect">
            <a:avLst/>
          </a:prstGeom>
          <a:noFill/>
        </p:spPr>
        <p:txBody>
          <a:bodyPr wrap="square" rtlCol="0">
            <a:spAutoFit/>
          </a:bodyPr>
          <a:lstStyle/>
          <a:p>
            <a:pPr algn="just"/>
            <a:r>
              <a:rPr lang="pt-BR" sz="2400" dirty="0" smtClean="0"/>
              <a:t>	Uma </a:t>
            </a:r>
            <a:r>
              <a:rPr lang="pt-BR" sz="2400" dirty="0"/>
              <a:t>das maiores dificuldades da mulher com fibromialgia é a sobrecarga constante. Ao tentar equilibrar todos os papéis que desempenha — mãe, esposa e profissional —, ela acaba negligenciando suas próprias necessidades, o que só agrava os sintomas. A falta de tempo para o autocuidado, para um momento de lazer ou descanso, cria um ciclo vicioso onde o estresse e a exaustão se acumulam, tornando os sintomas ainda mais intensos e difíceis de controlar.</a:t>
            </a:r>
            <a:endParaRPr lang="pt-BR" sz="2400" dirty="0"/>
          </a:p>
        </p:txBody>
      </p:sp>
      <p:sp>
        <p:nvSpPr>
          <p:cNvPr id="3" name="titulo_componente">
            <a:extLst>
              <a:ext uri="{FF2B5EF4-FFF2-40B4-BE49-F238E27FC236}">
                <a16:creationId xmlns:a16="http://schemas.microsoft.com/office/drawing/2014/main" xmlns="" id="{26767187-6DF7-80A9-F3B9-FCD72DDF717D}"/>
              </a:ext>
            </a:extLst>
          </p:cNvPr>
          <p:cNvSpPr txBox="1"/>
          <p:nvPr/>
        </p:nvSpPr>
        <p:spPr>
          <a:xfrm>
            <a:off x="1198160" y="777781"/>
            <a:ext cx="8643837" cy="630942"/>
          </a:xfrm>
          <a:prstGeom prst="rect">
            <a:avLst/>
          </a:prstGeom>
          <a:noFill/>
        </p:spPr>
        <p:txBody>
          <a:bodyPr wrap="square" rtlCol="0">
            <a:spAutoFit/>
          </a:bodyPr>
          <a:lstStyle/>
          <a:p>
            <a:r>
              <a:rPr lang="pt-BR" sz="3400" dirty="0">
                <a:latin typeface="Impact" panose="020B0806030902050204" pitchFamily="34" charset="0"/>
              </a:rPr>
              <a:t>Sobrecarregada e sem Tempo para Si Mesma</a:t>
            </a:r>
            <a:endParaRPr lang="pt-BR" sz="3400" dirty="0">
              <a:latin typeface="Impact" panose="020B0806030902050204" pitchFamily="34" charset="0"/>
            </a:endParaRPr>
          </a:p>
        </p:txBody>
      </p:sp>
      <p:sp>
        <p:nvSpPr>
          <p:cNvPr id="13" name="Espaço Reservado para Número de Slide 12">
            <a:extLst>
              <a:ext uri="{FF2B5EF4-FFF2-40B4-BE49-F238E27FC236}">
                <a16:creationId xmlns:a16="http://schemas.microsoft.com/office/drawing/2014/main" xmlns="" id="{9E86645D-D9EC-62F8-F1F2-F53A1EDE056E}"/>
              </a:ext>
            </a:extLst>
          </p:cNvPr>
          <p:cNvSpPr>
            <a:spLocks noGrp="1"/>
          </p:cNvSpPr>
          <p:nvPr>
            <p:ph type="sldNum" sz="quarter" idx="12"/>
          </p:nvPr>
        </p:nvSpPr>
        <p:spPr/>
        <p:txBody>
          <a:bodyPr/>
          <a:lstStyle/>
          <a:p>
            <a:fld id="{9BB46D60-96CE-4402-8D7C-2F4B1C382689}" type="slidenum">
              <a:rPr lang="pt-BR" smtClean="0"/>
              <a:t>18</a:t>
            </a:fld>
            <a:endParaRPr lang="pt-BR"/>
          </a:p>
        </p:txBody>
      </p:sp>
      <p:sp>
        <p:nvSpPr>
          <p:cNvPr id="6" name="Retângulo 4">
            <a:extLst>
              <a:ext uri="{FF2B5EF4-FFF2-40B4-BE49-F238E27FC236}">
                <a16:creationId xmlns:a16="http://schemas.microsoft.com/office/drawing/2014/main" xmlns="" id="{F3548456-7C95-80DE-D379-01E177977A3D}"/>
              </a:ext>
            </a:extLst>
          </p:cNvPr>
          <p:cNvSpPr/>
          <p:nvPr/>
        </p:nvSpPr>
        <p:spPr>
          <a:xfrm>
            <a:off x="651281" y="-216344"/>
            <a:ext cx="144000" cy="1512000"/>
          </a:xfrm>
          <a:prstGeom prst="rect">
            <a:avLst/>
          </a:prstGeom>
          <a:gradFill flip="none" rotWithShape="1">
            <a:gsLst>
              <a:gs pos="0">
                <a:schemeClr val="accent4">
                  <a:lumMod val="60000"/>
                  <a:lumOff val="40000"/>
                </a:schemeClr>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467789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xmlns=""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xmlns="" id="{93533FB0-D3C0-9791-4F72-0D1731465A20}"/>
              </a:ext>
            </a:extLst>
          </p:cNvPr>
          <p:cNvSpPr txBox="1"/>
          <p:nvPr/>
        </p:nvSpPr>
        <p:spPr>
          <a:xfrm>
            <a:off x="892277" y="6404086"/>
            <a:ext cx="7816645" cy="1200329"/>
          </a:xfrm>
          <a:prstGeom prst="rect">
            <a:avLst/>
          </a:prstGeom>
          <a:noFill/>
        </p:spPr>
        <p:txBody>
          <a:bodyPr wrap="square" rtlCol="0">
            <a:spAutoFit/>
          </a:bodyPr>
          <a:lstStyle/>
          <a:p>
            <a:pPr algn="ctr"/>
            <a:r>
              <a:rPr lang="pt-BR" sz="7200" dirty="0" smtClean="0">
                <a:solidFill>
                  <a:schemeClr val="bg1"/>
                </a:solidFill>
                <a:latin typeface="Impact" panose="020B0806030902050204" pitchFamily="34" charset="0"/>
              </a:rPr>
              <a:t>Conclusão</a:t>
            </a:r>
            <a:endParaRPr lang="pt-BR" sz="7200" dirty="0">
              <a:solidFill>
                <a:schemeClr val="bg1"/>
              </a:solidFill>
              <a:latin typeface="Impact" panose="020B0806030902050204" pitchFamily="34" charset="0"/>
            </a:endParaRPr>
          </a:p>
        </p:txBody>
      </p:sp>
      <p:sp>
        <p:nvSpPr>
          <p:cNvPr id="4" name="titulo_componente">
            <a:extLst>
              <a:ext uri="{FF2B5EF4-FFF2-40B4-BE49-F238E27FC236}">
                <a16:creationId xmlns:a16="http://schemas.microsoft.com/office/drawing/2014/main" xmlns=""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smtClean="0">
                <a:ln>
                  <a:solidFill>
                    <a:srgbClr val="11FFFE"/>
                  </a:solidFill>
                </a:ln>
                <a:noFill/>
                <a:latin typeface="Impact" panose="020B0806030902050204" pitchFamily="34" charset="0"/>
              </a:rPr>
              <a:t>09</a:t>
            </a:r>
            <a:endParaRPr lang="pt-BR" sz="28700" dirty="0">
              <a:ln>
                <a:solidFill>
                  <a:srgbClr val="11FFFE"/>
                </a:solidFill>
              </a:ln>
              <a:noFill/>
              <a:latin typeface="Impact" panose="020B0806030902050204" pitchFamily="34" charset="0"/>
            </a:endParaRPr>
          </a:p>
        </p:txBody>
      </p:sp>
      <p:sp>
        <p:nvSpPr>
          <p:cNvPr id="11" name="Espaço Reservado para Número de Slide 10">
            <a:extLst>
              <a:ext uri="{FF2B5EF4-FFF2-40B4-BE49-F238E27FC236}">
                <a16:creationId xmlns:a16="http://schemas.microsoft.com/office/drawing/2014/main" xmlns="" id="{37204EBB-9793-B1C1-E210-A22022EFF37C}"/>
              </a:ext>
            </a:extLst>
          </p:cNvPr>
          <p:cNvSpPr>
            <a:spLocks noGrp="1"/>
          </p:cNvSpPr>
          <p:nvPr>
            <p:ph type="sldNum" sz="quarter" idx="12"/>
          </p:nvPr>
        </p:nvSpPr>
        <p:spPr/>
        <p:txBody>
          <a:bodyPr/>
          <a:lstStyle/>
          <a:p>
            <a:fld id="{9BB46D60-96CE-4402-8D7C-2F4B1C382689}" type="slidenum">
              <a:rPr lang="pt-BR" smtClean="0"/>
              <a:t>19</a:t>
            </a:fld>
            <a:endParaRPr lang="pt-BR"/>
          </a:p>
        </p:txBody>
      </p:sp>
      <p:sp>
        <p:nvSpPr>
          <p:cNvPr id="7" name="Retângulo 4">
            <a:extLst>
              <a:ext uri="{FF2B5EF4-FFF2-40B4-BE49-F238E27FC236}">
                <a16:creationId xmlns:a16="http://schemas.microsoft.com/office/drawing/2014/main" xmlns="" id="{FA80E993-76DA-56CE-427C-CE1D83BD30C1}"/>
              </a:ext>
            </a:extLst>
          </p:cNvPr>
          <p:cNvSpPr/>
          <p:nvPr/>
        </p:nvSpPr>
        <p:spPr>
          <a:xfrm>
            <a:off x="976944" y="8776129"/>
            <a:ext cx="7731978" cy="106262"/>
          </a:xfrm>
          <a:prstGeom prst="rect">
            <a:avLst/>
          </a:prstGeom>
          <a:gradFill flip="none" rotWithShape="1">
            <a:gsLst>
              <a:gs pos="0">
                <a:schemeClr val="accent4">
                  <a:lumMod val="60000"/>
                  <a:lumOff val="40000"/>
                </a:schemeClr>
              </a:gs>
              <a:gs pos="74000">
                <a:schemeClr val="accent1">
                  <a:lumMod val="45000"/>
                  <a:lumOff val="55000"/>
                </a:schemeClr>
              </a:gs>
              <a:gs pos="83000">
                <a:schemeClr val="accent1">
                  <a:lumMod val="45000"/>
                  <a:lumOff val="55000"/>
                </a:schemeClr>
              </a:gs>
              <a:gs pos="100000">
                <a:srgbClr val="36AB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4379356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xmlns="" id="{5F8A268F-DF04-2C6F-1AF7-579F8D46FDD0}"/>
              </a:ext>
            </a:extLst>
          </p:cNvPr>
          <p:cNvSpPr txBox="1"/>
          <p:nvPr/>
        </p:nvSpPr>
        <p:spPr>
          <a:xfrm>
            <a:off x="870768" y="2999059"/>
            <a:ext cx="7816645" cy="4154984"/>
          </a:xfrm>
          <a:prstGeom prst="rect">
            <a:avLst/>
          </a:prstGeom>
          <a:noFill/>
        </p:spPr>
        <p:txBody>
          <a:bodyPr wrap="square" rtlCol="0">
            <a:spAutoFit/>
          </a:bodyPr>
          <a:lstStyle/>
          <a:p>
            <a:pPr algn="just"/>
            <a:r>
              <a:rPr lang="pt-BR" sz="2400" dirty="0" smtClean="0"/>
              <a:t>	A </a:t>
            </a:r>
            <a:r>
              <a:rPr lang="pt-BR" sz="2400" dirty="0"/>
              <a:t>fibromialgia é uma condição crônica caracterizada por dores musculares generalizadas, fadiga extrema e distúrbios do sono, afetando, principalmente, mulheres em idade fértil e adulta. Seus sintomas não se limitam às dores físicas, mas também incluem problemas cognitivos, como dificuldades de concentração e perda de memória. Para muitas mulheres, essa condição representa um desafio constante nas atividades diárias, principalmente quando elas exercem múltiplos papéis: são mães, esposas e profissionais, e precisam conciliar essas responsabilidades com os efeitos debilitantes da doença.</a:t>
            </a:r>
            <a:endParaRPr lang="pt-BR" sz="2400" dirty="0"/>
          </a:p>
        </p:txBody>
      </p:sp>
      <p:sp>
        <p:nvSpPr>
          <p:cNvPr id="3" name="titulo_componente">
            <a:extLst>
              <a:ext uri="{FF2B5EF4-FFF2-40B4-BE49-F238E27FC236}">
                <a16:creationId xmlns:a16="http://schemas.microsoft.com/office/drawing/2014/main" xmlns="" id="{26767187-6DF7-80A9-F3B9-FCD72DDF717D}"/>
              </a:ext>
            </a:extLst>
          </p:cNvPr>
          <p:cNvSpPr txBox="1"/>
          <p:nvPr/>
        </p:nvSpPr>
        <p:spPr>
          <a:xfrm>
            <a:off x="1197238" y="757047"/>
            <a:ext cx="7816645" cy="830997"/>
          </a:xfrm>
          <a:prstGeom prst="rect">
            <a:avLst/>
          </a:prstGeom>
          <a:noFill/>
        </p:spPr>
        <p:txBody>
          <a:bodyPr wrap="square" rtlCol="0">
            <a:spAutoFit/>
          </a:bodyPr>
          <a:lstStyle/>
          <a:p>
            <a:r>
              <a:rPr lang="pt-BR" sz="4800" dirty="0" smtClean="0">
                <a:latin typeface="Impact" panose="020B0806030902050204" pitchFamily="34" charset="0"/>
              </a:rPr>
              <a:t>Fibromialgia </a:t>
            </a:r>
            <a:endParaRPr lang="pt-BR" sz="4800" dirty="0">
              <a:latin typeface="Impact" panose="020B0806030902050204" pitchFamily="34" charset="0"/>
            </a:endParaRPr>
          </a:p>
        </p:txBody>
      </p:sp>
      <p:sp>
        <p:nvSpPr>
          <p:cNvPr id="4" name="subtitulo_componente">
            <a:extLst>
              <a:ext uri="{FF2B5EF4-FFF2-40B4-BE49-F238E27FC236}">
                <a16:creationId xmlns:a16="http://schemas.microsoft.com/office/drawing/2014/main" xmlns="" id="{25CCF5E4-57B1-4237-190B-AC69C1A6536B}"/>
              </a:ext>
            </a:extLst>
          </p:cNvPr>
          <p:cNvSpPr txBox="1"/>
          <p:nvPr/>
        </p:nvSpPr>
        <p:spPr>
          <a:xfrm>
            <a:off x="870768" y="1961917"/>
            <a:ext cx="7816645" cy="584775"/>
          </a:xfrm>
          <a:prstGeom prst="rect">
            <a:avLst/>
          </a:prstGeom>
          <a:noFill/>
        </p:spPr>
        <p:txBody>
          <a:bodyPr wrap="square" rtlCol="0">
            <a:spAutoFit/>
          </a:bodyPr>
          <a:lstStyle/>
          <a:p>
            <a:r>
              <a:rPr lang="pt-BR" sz="3200" dirty="0" smtClean="0">
                <a:latin typeface="+mj-lt"/>
              </a:rPr>
              <a:t>Conceito</a:t>
            </a:r>
            <a:endParaRPr lang="pt-BR" sz="3200" dirty="0">
              <a:latin typeface="+mj-lt"/>
            </a:endParaRPr>
          </a:p>
        </p:txBody>
      </p:sp>
      <p:sp>
        <p:nvSpPr>
          <p:cNvPr id="11" name="Espaço Reservado para Número de Slide 10">
            <a:extLst>
              <a:ext uri="{FF2B5EF4-FFF2-40B4-BE49-F238E27FC236}">
                <a16:creationId xmlns:a16="http://schemas.microsoft.com/office/drawing/2014/main" xmlns="" id="{1966F1B7-35CA-277C-5D23-E67A2444F784}"/>
              </a:ext>
            </a:extLst>
          </p:cNvPr>
          <p:cNvSpPr>
            <a:spLocks noGrp="1"/>
          </p:cNvSpPr>
          <p:nvPr>
            <p:ph type="sldNum" sz="quarter" idx="12"/>
          </p:nvPr>
        </p:nvSpPr>
        <p:spPr/>
        <p:txBody>
          <a:bodyPr/>
          <a:lstStyle/>
          <a:p>
            <a:fld id="{9BB46D60-96CE-4402-8D7C-2F4B1C382689}" type="slidenum">
              <a:rPr lang="pt-BR" smtClean="0"/>
              <a:t>2</a:t>
            </a:fld>
            <a:endParaRPr lang="pt-BR"/>
          </a:p>
        </p:txBody>
      </p:sp>
      <p:sp>
        <p:nvSpPr>
          <p:cNvPr id="9" name="Retângulo 4">
            <a:extLst>
              <a:ext uri="{FF2B5EF4-FFF2-40B4-BE49-F238E27FC236}">
                <a16:creationId xmlns:a16="http://schemas.microsoft.com/office/drawing/2014/main" xmlns="" id="{F3548456-7C95-80DE-D379-01E177977A3D}"/>
              </a:ext>
            </a:extLst>
          </p:cNvPr>
          <p:cNvSpPr/>
          <p:nvPr/>
        </p:nvSpPr>
        <p:spPr>
          <a:xfrm>
            <a:off x="651281" y="-216344"/>
            <a:ext cx="144000" cy="1512000"/>
          </a:xfrm>
          <a:prstGeom prst="rect">
            <a:avLst/>
          </a:prstGeom>
          <a:gradFill flip="none" rotWithShape="1">
            <a:gsLst>
              <a:gs pos="0">
                <a:schemeClr val="accent4">
                  <a:lumMod val="60000"/>
                  <a:lumOff val="40000"/>
                </a:schemeClr>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0040008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xmlns="" id="{5F8A268F-DF04-2C6F-1AF7-579F8D46FDD0}"/>
              </a:ext>
            </a:extLst>
          </p:cNvPr>
          <p:cNvSpPr txBox="1"/>
          <p:nvPr/>
        </p:nvSpPr>
        <p:spPr>
          <a:xfrm>
            <a:off x="870768" y="2822078"/>
            <a:ext cx="7816645" cy="5262979"/>
          </a:xfrm>
          <a:prstGeom prst="rect">
            <a:avLst/>
          </a:prstGeom>
          <a:noFill/>
        </p:spPr>
        <p:txBody>
          <a:bodyPr wrap="square" rtlCol="0">
            <a:spAutoFit/>
          </a:bodyPr>
          <a:lstStyle/>
          <a:p>
            <a:pPr algn="just"/>
            <a:r>
              <a:rPr lang="pt-BR" sz="2400" dirty="0" smtClean="0"/>
              <a:t>	A </a:t>
            </a:r>
            <a:r>
              <a:rPr lang="pt-BR" sz="2400" dirty="0"/>
              <a:t>fibromialgia é uma doença multifacetada que afeta profundamente a qualidade de vida da mulher. As dificuldades enfrentadas na rotina diária, sejam no cuidado com a família, no trabalho ou na manutenção do relacionamento conjugal, são intensificadas pelas dores crônicas, cansaço extremo, problemas cognitivos e emocionais. No entanto, é importante destacar que, com o apoio adequado, o tratamento correto e mudanças no estilo de vida, é possível gerenciar os </a:t>
            </a:r>
            <a:r>
              <a:rPr lang="pt-BR" sz="2400" dirty="0" smtClean="0"/>
              <a:t>sintomas.</a:t>
            </a:r>
            <a:endParaRPr lang="pt-BR" sz="2400" dirty="0"/>
          </a:p>
          <a:p>
            <a:pPr algn="just"/>
            <a:r>
              <a:rPr lang="pt-BR" sz="2400" dirty="0" smtClean="0"/>
              <a:t>	A </a:t>
            </a:r>
            <a:r>
              <a:rPr lang="pt-BR" sz="2400" dirty="0"/>
              <a:t>fibromialgia não tem cura, mas com tratamento adequado, apoio familiar e pequenas adaptações na rotina, é possível melhorar a qualidade de vida. Entender a doença e buscar ajuda são passos fundamentais para viver melhor, mesmo diante das limitações</a:t>
            </a:r>
            <a:r>
              <a:rPr lang="pt-BR" sz="2400" dirty="0" smtClean="0"/>
              <a:t>.</a:t>
            </a:r>
            <a:endParaRPr lang="pt-BR" sz="2400" dirty="0"/>
          </a:p>
        </p:txBody>
      </p:sp>
      <p:sp>
        <p:nvSpPr>
          <p:cNvPr id="3" name="titulo_componente">
            <a:extLst>
              <a:ext uri="{FF2B5EF4-FFF2-40B4-BE49-F238E27FC236}">
                <a16:creationId xmlns:a16="http://schemas.microsoft.com/office/drawing/2014/main" xmlns="" id="{26767187-6DF7-80A9-F3B9-FCD72DDF717D}"/>
              </a:ext>
            </a:extLst>
          </p:cNvPr>
          <p:cNvSpPr txBox="1"/>
          <p:nvPr/>
        </p:nvSpPr>
        <p:spPr>
          <a:xfrm>
            <a:off x="1198166" y="777780"/>
            <a:ext cx="8643837" cy="830997"/>
          </a:xfrm>
          <a:prstGeom prst="rect">
            <a:avLst/>
          </a:prstGeom>
          <a:noFill/>
        </p:spPr>
        <p:txBody>
          <a:bodyPr wrap="square" rtlCol="0">
            <a:spAutoFit/>
          </a:bodyPr>
          <a:lstStyle/>
          <a:p>
            <a:r>
              <a:rPr lang="pt-BR" sz="4800" dirty="0">
                <a:latin typeface="Impact" panose="020B0806030902050204" pitchFamily="34" charset="0"/>
              </a:rPr>
              <a:t>É Possível Aliviar os Desafios</a:t>
            </a:r>
            <a:endParaRPr lang="pt-BR" sz="4800" dirty="0">
              <a:latin typeface="Impact" panose="020B0806030902050204" pitchFamily="34" charset="0"/>
            </a:endParaRPr>
          </a:p>
        </p:txBody>
      </p:sp>
      <p:sp>
        <p:nvSpPr>
          <p:cNvPr id="13" name="Espaço Reservado para Número de Slide 12">
            <a:extLst>
              <a:ext uri="{FF2B5EF4-FFF2-40B4-BE49-F238E27FC236}">
                <a16:creationId xmlns:a16="http://schemas.microsoft.com/office/drawing/2014/main" xmlns="" id="{9E86645D-D9EC-62F8-F1F2-F53A1EDE056E}"/>
              </a:ext>
            </a:extLst>
          </p:cNvPr>
          <p:cNvSpPr>
            <a:spLocks noGrp="1"/>
          </p:cNvSpPr>
          <p:nvPr>
            <p:ph type="sldNum" sz="quarter" idx="12"/>
          </p:nvPr>
        </p:nvSpPr>
        <p:spPr/>
        <p:txBody>
          <a:bodyPr/>
          <a:lstStyle/>
          <a:p>
            <a:fld id="{9BB46D60-96CE-4402-8D7C-2F4B1C382689}" type="slidenum">
              <a:rPr lang="pt-BR" smtClean="0"/>
              <a:t>20</a:t>
            </a:fld>
            <a:endParaRPr lang="pt-BR"/>
          </a:p>
        </p:txBody>
      </p:sp>
      <p:sp>
        <p:nvSpPr>
          <p:cNvPr id="6" name="Retângulo 4">
            <a:extLst>
              <a:ext uri="{FF2B5EF4-FFF2-40B4-BE49-F238E27FC236}">
                <a16:creationId xmlns:a16="http://schemas.microsoft.com/office/drawing/2014/main" xmlns="" id="{F3548456-7C95-80DE-D379-01E177977A3D}"/>
              </a:ext>
            </a:extLst>
          </p:cNvPr>
          <p:cNvSpPr/>
          <p:nvPr/>
        </p:nvSpPr>
        <p:spPr>
          <a:xfrm>
            <a:off x="651281" y="-216344"/>
            <a:ext cx="144000" cy="1512000"/>
          </a:xfrm>
          <a:prstGeom prst="rect">
            <a:avLst/>
          </a:prstGeom>
          <a:gradFill flip="none" rotWithShape="1">
            <a:gsLst>
              <a:gs pos="0">
                <a:schemeClr val="accent4">
                  <a:lumMod val="60000"/>
                  <a:lumOff val="40000"/>
                </a:schemeClr>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602615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xmlns=""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xmlns="" id="{93533FB0-D3C0-9791-4F72-0D1731465A20}"/>
              </a:ext>
            </a:extLst>
          </p:cNvPr>
          <p:cNvSpPr txBox="1"/>
          <p:nvPr/>
        </p:nvSpPr>
        <p:spPr>
          <a:xfrm>
            <a:off x="892277" y="6388320"/>
            <a:ext cx="7816645" cy="1200329"/>
          </a:xfrm>
          <a:prstGeom prst="rect">
            <a:avLst/>
          </a:prstGeom>
          <a:noFill/>
        </p:spPr>
        <p:txBody>
          <a:bodyPr wrap="square" rtlCol="0">
            <a:spAutoFit/>
          </a:bodyPr>
          <a:lstStyle/>
          <a:p>
            <a:pPr algn="ctr"/>
            <a:r>
              <a:rPr lang="en-US" sz="7200" dirty="0">
                <a:solidFill>
                  <a:schemeClr val="bg1"/>
                </a:solidFill>
                <a:latin typeface="Impact" panose="020B0806030902050204" pitchFamily="34" charset="0"/>
              </a:rPr>
              <a:t>A</a:t>
            </a:r>
            <a:r>
              <a:rPr lang="pt-BR" sz="7200" dirty="0">
                <a:solidFill>
                  <a:schemeClr val="bg1"/>
                </a:solidFill>
                <a:latin typeface="Impact" panose="020B0806030902050204" pitchFamily="34" charset="0"/>
              </a:rPr>
              <a:t>GRADECIMENTOS</a:t>
            </a:r>
          </a:p>
        </p:txBody>
      </p:sp>
      <p:sp>
        <p:nvSpPr>
          <p:cNvPr id="5" name="Retângulo 4">
            <a:extLst>
              <a:ext uri="{FF2B5EF4-FFF2-40B4-BE49-F238E27FC236}">
                <a16:creationId xmlns:a16="http://schemas.microsoft.com/office/drawing/2014/main" xmlns="" id="{FA80E993-76DA-56CE-427C-CE1D83BD30C1}"/>
              </a:ext>
            </a:extLst>
          </p:cNvPr>
          <p:cNvSpPr/>
          <p:nvPr/>
        </p:nvSpPr>
        <p:spPr>
          <a:xfrm>
            <a:off x="976944" y="8776129"/>
            <a:ext cx="7731978" cy="106262"/>
          </a:xfrm>
          <a:prstGeom prst="rect">
            <a:avLst/>
          </a:prstGeom>
          <a:gradFill flip="none" rotWithShape="1">
            <a:gsLst>
              <a:gs pos="0">
                <a:schemeClr val="accent4">
                  <a:lumMod val="60000"/>
                  <a:lumOff val="40000"/>
                </a:schemeClr>
              </a:gs>
              <a:gs pos="74000">
                <a:schemeClr val="accent1">
                  <a:lumMod val="45000"/>
                  <a:lumOff val="55000"/>
                </a:schemeClr>
              </a:gs>
              <a:gs pos="83000">
                <a:schemeClr val="accent1">
                  <a:lumMod val="45000"/>
                  <a:lumOff val="55000"/>
                </a:schemeClr>
              </a:gs>
              <a:gs pos="100000">
                <a:srgbClr val="36AB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Espaço Reservado para Número de Slide 10">
            <a:extLst>
              <a:ext uri="{FF2B5EF4-FFF2-40B4-BE49-F238E27FC236}">
                <a16:creationId xmlns:a16="http://schemas.microsoft.com/office/drawing/2014/main" xmlns="" id="{37204EBB-9793-B1C1-E210-A22022EFF37C}"/>
              </a:ext>
            </a:extLst>
          </p:cNvPr>
          <p:cNvSpPr>
            <a:spLocks noGrp="1"/>
          </p:cNvSpPr>
          <p:nvPr>
            <p:ph type="sldNum" sz="quarter" idx="12"/>
          </p:nvPr>
        </p:nvSpPr>
        <p:spPr/>
        <p:txBody>
          <a:bodyPr/>
          <a:lstStyle/>
          <a:p>
            <a:fld id="{9BB46D60-96CE-4402-8D7C-2F4B1C382689}" type="slidenum">
              <a:rPr lang="pt-BR" smtClean="0"/>
              <a:t>21</a:t>
            </a:fld>
            <a:endParaRPr lang="pt-BR"/>
          </a:p>
        </p:txBody>
      </p:sp>
    </p:spTree>
    <p:extLst>
      <p:ext uri="{BB962C8B-B14F-4D97-AF65-F5344CB8AC3E}">
        <p14:creationId xmlns:p14="http://schemas.microsoft.com/office/powerpoint/2010/main" val="23909566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xmlns="" id="{5F8A268F-DF04-2C6F-1AF7-579F8D46FDD0}"/>
              </a:ext>
            </a:extLst>
          </p:cNvPr>
          <p:cNvSpPr txBox="1"/>
          <p:nvPr/>
        </p:nvSpPr>
        <p:spPr>
          <a:xfrm>
            <a:off x="870768" y="2822078"/>
            <a:ext cx="7816645" cy="1938992"/>
          </a:xfrm>
          <a:prstGeom prst="rect">
            <a:avLst/>
          </a:prstGeom>
          <a:noFill/>
        </p:spPr>
        <p:txBody>
          <a:bodyPr wrap="square" rtlCol="0">
            <a:spAutoFit/>
          </a:bodyPr>
          <a:lstStyle/>
          <a:p>
            <a:pPr algn="ctr"/>
            <a:r>
              <a:rPr lang="pt-BR" sz="2400" dirty="0"/>
              <a:t>Esse Ebook foi gerado por IA</a:t>
            </a:r>
            <a:r>
              <a:rPr lang="pt-BR" sz="2400" dirty="0" smtClean="0"/>
              <a:t>, revisado e diagramado </a:t>
            </a:r>
            <a:r>
              <a:rPr lang="pt-BR" sz="2400" dirty="0"/>
              <a:t>por humano.</a:t>
            </a:r>
            <a:br>
              <a:rPr lang="pt-BR" sz="2400" dirty="0"/>
            </a:br>
            <a:r>
              <a:rPr lang="pt-BR" sz="2400" dirty="0"/>
              <a:t/>
            </a:r>
            <a:br>
              <a:rPr lang="pt-BR" sz="2400" dirty="0"/>
            </a:br>
            <a:r>
              <a:rPr lang="pt-BR" sz="2400" dirty="0"/>
              <a:t>Esse conteúdo </a:t>
            </a:r>
            <a:r>
              <a:rPr lang="pt-BR" sz="2400" dirty="0" smtClean="0"/>
              <a:t>faz parte </a:t>
            </a:r>
            <a:r>
              <a:rPr lang="pt-BR" sz="2400" dirty="0"/>
              <a:t>do projeto do curso CAIXA - IA Generativa com Microsoft </a:t>
            </a:r>
            <a:r>
              <a:rPr lang="pt-BR" sz="2400" dirty="0" smtClean="0"/>
              <a:t>Copilot</a:t>
            </a:r>
            <a:endParaRPr lang="pt-BR" sz="2400" dirty="0"/>
          </a:p>
        </p:txBody>
      </p:sp>
      <p:sp>
        <p:nvSpPr>
          <p:cNvPr id="3" name="titulo_componente">
            <a:extLst>
              <a:ext uri="{FF2B5EF4-FFF2-40B4-BE49-F238E27FC236}">
                <a16:creationId xmlns:a16="http://schemas.microsoft.com/office/drawing/2014/main" xmlns="" id="{26767187-6DF7-80A9-F3B9-FCD72DDF717D}"/>
              </a:ext>
            </a:extLst>
          </p:cNvPr>
          <p:cNvSpPr txBox="1"/>
          <p:nvPr/>
        </p:nvSpPr>
        <p:spPr>
          <a:xfrm>
            <a:off x="1198160" y="777781"/>
            <a:ext cx="8696070" cy="1261884"/>
          </a:xfrm>
          <a:prstGeom prst="rect">
            <a:avLst/>
          </a:prstGeom>
          <a:noFill/>
        </p:spPr>
        <p:txBody>
          <a:bodyPr wrap="square" rtlCol="0">
            <a:spAutoFit/>
          </a:bodyPr>
          <a:lstStyle/>
          <a:p>
            <a:r>
              <a:rPr lang="pt-BR" sz="3800" dirty="0" smtClean="0">
                <a:latin typeface="Impact" panose="020B0806030902050204" pitchFamily="34" charset="0"/>
              </a:rPr>
              <a:t>Aos amigos e parentes que amam e apoiam</a:t>
            </a:r>
          </a:p>
        </p:txBody>
      </p:sp>
      <p:sp>
        <p:nvSpPr>
          <p:cNvPr id="5" name="Retângulo 4">
            <a:extLst>
              <a:ext uri="{FF2B5EF4-FFF2-40B4-BE49-F238E27FC236}">
                <a16:creationId xmlns:a16="http://schemas.microsoft.com/office/drawing/2014/main" xmlns="" id="{F3548456-7C95-80DE-D379-01E177977A3D}"/>
              </a:ext>
            </a:extLst>
          </p:cNvPr>
          <p:cNvSpPr/>
          <p:nvPr/>
        </p:nvSpPr>
        <p:spPr>
          <a:xfrm>
            <a:off x="651281" y="-216344"/>
            <a:ext cx="144000" cy="1512000"/>
          </a:xfrm>
          <a:prstGeom prst="rect">
            <a:avLst/>
          </a:prstGeom>
          <a:gradFill flip="none" rotWithShape="1">
            <a:gsLst>
              <a:gs pos="0">
                <a:schemeClr val="accent4">
                  <a:lumMod val="60000"/>
                  <a:lumOff val="40000"/>
                </a:schemeClr>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Espaço Reservado para Número de Slide 11">
            <a:extLst>
              <a:ext uri="{FF2B5EF4-FFF2-40B4-BE49-F238E27FC236}">
                <a16:creationId xmlns:a16="http://schemas.microsoft.com/office/drawing/2014/main" xmlns="" id="{5194B7CE-3343-6082-D5FE-370D98CAEFE8}"/>
              </a:ext>
            </a:extLst>
          </p:cNvPr>
          <p:cNvSpPr>
            <a:spLocks noGrp="1"/>
          </p:cNvSpPr>
          <p:nvPr>
            <p:ph type="sldNum" sz="quarter" idx="12"/>
          </p:nvPr>
        </p:nvSpPr>
        <p:spPr/>
        <p:txBody>
          <a:bodyPr/>
          <a:lstStyle/>
          <a:p>
            <a:fld id="{9BB46D60-96CE-4402-8D7C-2F4B1C382689}" type="slidenum">
              <a:rPr lang="pt-BR" smtClean="0"/>
              <a:t>22</a:t>
            </a:fld>
            <a:endParaRPr lang="pt-BR"/>
          </a:p>
        </p:txBody>
      </p:sp>
    </p:spTree>
    <p:extLst>
      <p:ext uri="{BB962C8B-B14F-4D97-AF65-F5344CB8AC3E}">
        <p14:creationId xmlns:p14="http://schemas.microsoft.com/office/powerpoint/2010/main" val="39204952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xmlns=""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titulo_componente">
            <a:extLst>
              <a:ext uri="{FF2B5EF4-FFF2-40B4-BE49-F238E27FC236}">
                <a16:creationId xmlns:a16="http://schemas.microsoft.com/office/drawing/2014/main" xmlns=""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noFill/>
                <a:latin typeface="Impact" panose="020B0806030902050204" pitchFamily="34" charset="0"/>
              </a:rPr>
              <a:t>01</a:t>
            </a:r>
          </a:p>
        </p:txBody>
      </p:sp>
      <p:sp>
        <p:nvSpPr>
          <p:cNvPr id="11" name="Espaço Reservado para Número de Slide 10">
            <a:extLst>
              <a:ext uri="{FF2B5EF4-FFF2-40B4-BE49-F238E27FC236}">
                <a16:creationId xmlns:a16="http://schemas.microsoft.com/office/drawing/2014/main" xmlns="" id="{E200A01C-BA5B-3A36-1BF1-0562AE8A16F8}"/>
              </a:ext>
            </a:extLst>
          </p:cNvPr>
          <p:cNvSpPr>
            <a:spLocks noGrp="1"/>
          </p:cNvSpPr>
          <p:nvPr>
            <p:ph type="sldNum" sz="quarter" idx="12"/>
          </p:nvPr>
        </p:nvSpPr>
        <p:spPr/>
        <p:txBody>
          <a:bodyPr/>
          <a:lstStyle/>
          <a:p>
            <a:fld id="{9BB46D60-96CE-4402-8D7C-2F4B1C382689}" type="slidenum">
              <a:rPr lang="pt-BR" smtClean="0"/>
              <a:t>3</a:t>
            </a:fld>
            <a:endParaRPr lang="pt-BR"/>
          </a:p>
        </p:txBody>
      </p:sp>
      <p:sp>
        <p:nvSpPr>
          <p:cNvPr id="12" name="titulo_componente">
            <a:extLst>
              <a:ext uri="{FF2B5EF4-FFF2-40B4-BE49-F238E27FC236}">
                <a16:creationId xmlns:a16="http://schemas.microsoft.com/office/drawing/2014/main" xmlns="" id="{93533FB0-D3C0-9791-4F72-0D1731465A20}"/>
              </a:ext>
            </a:extLst>
          </p:cNvPr>
          <p:cNvSpPr txBox="1"/>
          <p:nvPr/>
        </p:nvSpPr>
        <p:spPr>
          <a:xfrm>
            <a:off x="892277" y="6399009"/>
            <a:ext cx="7816645" cy="2092881"/>
          </a:xfrm>
          <a:prstGeom prst="rect">
            <a:avLst/>
          </a:prstGeom>
          <a:noFill/>
        </p:spPr>
        <p:txBody>
          <a:bodyPr wrap="square" rtlCol="0">
            <a:spAutoFit/>
          </a:bodyPr>
          <a:lstStyle/>
          <a:p>
            <a:pPr algn="ctr"/>
            <a:r>
              <a:rPr lang="pt-BR" sz="6500" dirty="0">
                <a:solidFill>
                  <a:schemeClr val="bg1"/>
                </a:solidFill>
                <a:latin typeface="Impact" panose="020B0806030902050204" pitchFamily="34" charset="0"/>
              </a:rPr>
              <a:t>Dores Constantes que Limitam o Movimento</a:t>
            </a:r>
            <a:endParaRPr lang="pt-BR" sz="6500" dirty="0">
              <a:solidFill>
                <a:schemeClr val="bg1"/>
              </a:solidFill>
              <a:latin typeface="Impact" panose="020B0806030902050204" pitchFamily="34" charset="0"/>
            </a:endParaRPr>
          </a:p>
        </p:txBody>
      </p:sp>
      <p:sp>
        <p:nvSpPr>
          <p:cNvPr id="13" name="Retângulo 4">
            <a:extLst>
              <a:ext uri="{FF2B5EF4-FFF2-40B4-BE49-F238E27FC236}">
                <a16:creationId xmlns:a16="http://schemas.microsoft.com/office/drawing/2014/main" xmlns="" id="{FA80E993-76DA-56CE-427C-CE1D83BD30C1}"/>
              </a:ext>
            </a:extLst>
          </p:cNvPr>
          <p:cNvSpPr/>
          <p:nvPr/>
        </p:nvSpPr>
        <p:spPr>
          <a:xfrm>
            <a:off x="976944" y="8776129"/>
            <a:ext cx="7731978" cy="106262"/>
          </a:xfrm>
          <a:prstGeom prst="rect">
            <a:avLst/>
          </a:prstGeom>
          <a:gradFill flip="none" rotWithShape="1">
            <a:gsLst>
              <a:gs pos="0">
                <a:schemeClr val="accent4">
                  <a:lumMod val="60000"/>
                  <a:lumOff val="40000"/>
                </a:schemeClr>
              </a:gs>
              <a:gs pos="74000">
                <a:schemeClr val="accent1">
                  <a:lumMod val="45000"/>
                  <a:lumOff val="55000"/>
                </a:schemeClr>
              </a:gs>
              <a:gs pos="83000">
                <a:schemeClr val="accent1">
                  <a:lumMod val="45000"/>
                  <a:lumOff val="55000"/>
                </a:schemeClr>
              </a:gs>
              <a:gs pos="100000">
                <a:srgbClr val="36AB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485108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xmlns="" id="{5F8A268F-DF04-2C6F-1AF7-579F8D46FDD0}"/>
              </a:ext>
            </a:extLst>
          </p:cNvPr>
          <p:cNvSpPr txBox="1"/>
          <p:nvPr/>
        </p:nvSpPr>
        <p:spPr>
          <a:xfrm>
            <a:off x="870768" y="2822078"/>
            <a:ext cx="7816645" cy="4154984"/>
          </a:xfrm>
          <a:prstGeom prst="rect">
            <a:avLst/>
          </a:prstGeom>
          <a:noFill/>
        </p:spPr>
        <p:txBody>
          <a:bodyPr wrap="square" rtlCol="0">
            <a:spAutoFit/>
          </a:bodyPr>
          <a:lstStyle/>
          <a:p>
            <a:pPr algn="just"/>
            <a:r>
              <a:rPr lang="pt-BR" sz="2400" dirty="0" smtClean="0"/>
              <a:t>	A </a:t>
            </a:r>
            <a:r>
              <a:rPr lang="pt-BR" sz="2400" dirty="0"/>
              <a:t>dor crônica é a principal característica da fibromialgia, e ela pode se manifestar em diferentes partes do corpo. As mulheres com fibromialgia frequentemente enfrentam dores musculares e articulares intensas, como se estivessem sempre sobrecarregadas com esforço físico. Para aquelas que precisam cuidar dos filhos, essa dor se torna um obstáculo, desde levantar a criança no colo até realizar atividades cotidianas, como brincar ou até mesmo ajudá-las com as tarefas escolares. Além disso, o desconforto contínuo compromete a capacidade de realizar tarefas domésticas, como limpar a casa ou cozinhar.</a:t>
            </a:r>
            <a:endParaRPr lang="pt-BR" sz="2400" dirty="0"/>
          </a:p>
        </p:txBody>
      </p:sp>
      <p:sp>
        <p:nvSpPr>
          <p:cNvPr id="3" name="titulo_componente">
            <a:extLst>
              <a:ext uri="{FF2B5EF4-FFF2-40B4-BE49-F238E27FC236}">
                <a16:creationId xmlns:a16="http://schemas.microsoft.com/office/drawing/2014/main" xmlns="" id="{26767187-6DF7-80A9-F3B9-FCD72DDF717D}"/>
              </a:ext>
            </a:extLst>
          </p:cNvPr>
          <p:cNvSpPr txBox="1"/>
          <p:nvPr/>
        </p:nvSpPr>
        <p:spPr>
          <a:xfrm>
            <a:off x="1201213" y="832096"/>
            <a:ext cx="7816645" cy="800219"/>
          </a:xfrm>
          <a:prstGeom prst="rect">
            <a:avLst/>
          </a:prstGeom>
          <a:noFill/>
        </p:spPr>
        <p:txBody>
          <a:bodyPr wrap="square" rtlCol="0">
            <a:spAutoFit/>
          </a:bodyPr>
          <a:lstStyle/>
          <a:p>
            <a:r>
              <a:rPr lang="pt-BR" sz="4600" dirty="0">
                <a:latin typeface="Impact" panose="020B0806030902050204" pitchFamily="34" charset="0"/>
              </a:rPr>
              <a:t>Dores Musculares e Articulares</a:t>
            </a:r>
            <a:endParaRPr lang="pt-BR" sz="4600" dirty="0">
              <a:latin typeface="Impact" panose="020B0806030902050204" pitchFamily="34" charset="0"/>
            </a:endParaRPr>
          </a:p>
        </p:txBody>
      </p:sp>
      <p:sp>
        <p:nvSpPr>
          <p:cNvPr id="20" name="Espaço Reservado para Número de Slide 19">
            <a:extLst>
              <a:ext uri="{FF2B5EF4-FFF2-40B4-BE49-F238E27FC236}">
                <a16:creationId xmlns:a16="http://schemas.microsoft.com/office/drawing/2014/main" xmlns="" id="{919B02F9-1256-559A-957D-87AA95AA16BE}"/>
              </a:ext>
            </a:extLst>
          </p:cNvPr>
          <p:cNvSpPr>
            <a:spLocks noGrp="1"/>
          </p:cNvSpPr>
          <p:nvPr>
            <p:ph type="sldNum" sz="quarter" idx="12"/>
          </p:nvPr>
        </p:nvSpPr>
        <p:spPr/>
        <p:txBody>
          <a:bodyPr/>
          <a:lstStyle/>
          <a:p>
            <a:fld id="{9BB46D60-96CE-4402-8D7C-2F4B1C382689}" type="slidenum">
              <a:rPr lang="pt-BR" smtClean="0"/>
              <a:t>4</a:t>
            </a:fld>
            <a:endParaRPr lang="pt-BR"/>
          </a:p>
        </p:txBody>
      </p:sp>
      <p:sp>
        <p:nvSpPr>
          <p:cNvPr id="10" name="Retângulo 4">
            <a:extLst>
              <a:ext uri="{FF2B5EF4-FFF2-40B4-BE49-F238E27FC236}">
                <a16:creationId xmlns:a16="http://schemas.microsoft.com/office/drawing/2014/main" xmlns="" id="{F3548456-7C95-80DE-D379-01E177977A3D}"/>
              </a:ext>
            </a:extLst>
          </p:cNvPr>
          <p:cNvSpPr/>
          <p:nvPr/>
        </p:nvSpPr>
        <p:spPr>
          <a:xfrm>
            <a:off x="651281" y="-216344"/>
            <a:ext cx="144000" cy="1512000"/>
          </a:xfrm>
          <a:prstGeom prst="rect">
            <a:avLst/>
          </a:prstGeom>
          <a:gradFill flip="none" rotWithShape="1">
            <a:gsLst>
              <a:gs pos="0">
                <a:schemeClr val="accent4">
                  <a:lumMod val="60000"/>
                  <a:lumOff val="40000"/>
                </a:schemeClr>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966997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xmlns=""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xmlns="" id="{93533FB0-D3C0-9791-4F72-0D1731465A20}"/>
              </a:ext>
            </a:extLst>
          </p:cNvPr>
          <p:cNvSpPr txBox="1"/>
          <p:nvPr/>
        </p:nvSpPr>
        <p:spPr>
          <a:xfrm>
            <a:off x="892277" y="6399009"/>
            <a:ext cx="7816645" cy="2092881"/>
          </a:xfrm>
          <a:prstGeom prst="rect">
            <a:avLst/>
          </a:prstGeom>
          <a:noFill/>
        </p:spPr>
        <p:txBody>
          <a:bodyPr wrap="square" rtlCol="0">
            <a:spAutoFit/>
          </a:bodyPr>
          <a:lstStyle/>
          <a:p>
            <a:pPr algn="ctr"/>
            <a:r>
              <a:rPr lang="pt-BR" sz="6500" dirty="0">
                <a:solidFill>
                  <a:schemeClr val="bg1"/>
                </a:solidFill>
                <a:latin typeface="Impact" panose="020B0806030902050204" pitchFamily="34" charset="0"/>
              </a:rPr>
              <a:t>Fadiga que Rouba a Energia</a:t>
            </a:r>
            <a:endParaRPr lang="pt-BR" sz="6500" dirty="0">
              <a:solidFill>
                <a:schemeClr val="bg1"/>
              </a:solidFill>
              <a:latin typeface="Impact" panose="020B0806030902050204" pitchFamily="34" charset="0"/>
            </a:endParaRPr>
          </a:p>
        </p:txBody>
      </p:sp>
      <p:sp>
        <p:nvSpPr>
          <p:cNvPr id="4" name="titulo_componente">
            <a:extLst>
              <a:ext uri="{FF2B5EF4-FFF2-40B4-BE49-F238E27FC236}">
                <a16:creationId xmlns:a16="http://schemas.microsoft.com/office/drawing/2014/main" xmlns=""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noFill/>
                <a:latin typeface="Impact" panose="020B0806030902050204" pitchFamily="34" charset="0"/>
              </a:rPr>
              <a:t>02</a:t>
            </a:r>
          </a:p>
        </p:txBody>
      </p:sp>
      <p:sp>
        <p:nvSpPr>
          <p:cNvPr id="11" name="Espaço Reservado para Número de Slide 10">
            <a:extLst>
              <a:ext uri="{FF2B5EF4-FFF2-40B4-BE49-F238E27FC236}">
                <a16:creationId xmlns:a16="http://schemas.microsoft.com/office/drawing/2014/main" xmlns="" id="{ED097E9B-2BDA-D42C-D47C-437D8B79E252}"/>
              </a:ext>
            </a:extLst>
          </p:cNvPr>
          <p:cNvSpPr>
            <a:spLocks noGrp="1"/>
          </p:cNvSpPr>
          <p:nvPr>
            <p:ph type="sldNum" sz="quarter" idx="12"/>
          </p:nvPr>
        </p:nvSpPr>
        <p:spPr/>
        <p:txBody>
          <a:bodyPr/>
          <a:lstStyle/>
          <a:p>
            <a:fld id="{9BB46D60-96CE-4402-8D7C-2F4B1C382689}" type="slidenum">
              <a:rPr lang="pt-BR" smtClean="0"/>
              <a:t>5</a:t>
            </a:fld>
            <a:endParaRPr lang="pt-BR"/>
          </a:p>
        </p:txBody>
      </p:sp>
      <p:sp>
        <p:nvSpPr>
          <p:cNvPr id="9" name="Retângulo 4">
            <a:extLst>
              <a:ext uri="{FF2B5EF4-FFF2-40B4-BE49-F238E27FC236}">
                <a16:creationId xmlns:a16="http://schemas.microsoft.com/office/drawing/2014/main" xmlns="" id="{FA80E993-76DA-56CE-427C-CE1D83BD30C1}"/>
              </a:ext>
            </a:extLst>
          </p:cNvPr>
          <p:cNvSpPr/>
          <p:nvPr/>
        </p:nvSpPr>
        <p:spPr>
          <a:xfrm>
            <a:off x="976944" y="8776129"/>
            <a:ext cx="7731978" cy="106262"/>
          </a:xfrm>
          <a:prstGeom prst="rect">
            <a:avLst/>
          </a:prstGeom>
          <a:gradFill flip="none" rotWithShape="1">
            <a:gsLst>
              <a:gs pos="0">
                <a:schemeClr val="accent4">
                  <a:lumMod val="60000"/>
                  <a:lumOff val="40000"/>
                </a:schemeClr>
              </a:gs>
              <a:gs pos="74000">
                <a:schemeClr val="accent1">
                  <a:lumMod val="45000"/>
                  <a:lumOff val="55000"/>
                </a:schemeClr>
              </a:gs>
              <a:gs pos="83000">
                <a:schemeClr val="accent1">
                  <a:lumMod val="45000"/>
                  <a:lumOff val="55000"/>
                </a:schemeClr>
              </a:gs>
              <a:gs pos="100000">
                <a:srgbClr val="36AB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670432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xmlns="" id="{5F8A268F-DF04-2C6F-1AF7-579F8D46FDD0}"/>
              </a:ext>
            </a:extLst>
          </p:cNvPr>
          <p:cNvSpPr txBox="1"/>
          <p:nvPr/>
        </p:nvSpPr>
        <p:spPr>
          <a:xfrm>
            <a:off x="870768" y="2822078"/>
            <a:ext cx="7816645" cy="4154984"/>
          </a:xfrm>
          <a:prstGeom prst="rect">
            <a:avLst/>
          </a:prstGeom>
          <a:noFill/>
        </p:spPr>
        <p:txBody>
          <a:bodyPr wrap="square" rtlCol="0">
            <a:spAutoFit/>
          </a:bodyPr>
          <a:lstStyle/>
          <a:p>
            <a:pPr algn="just"/>
            <a:r>
              <a:rPr lang="pt-BR" sz="2400" dirty="0" smtClean="0"/>
              <a:t>	A </a:t>
            </a:r>
            <a:r>
              <a:rPr lang="pt-BR" sz="2400" dirty="0"/>
              <a:t>fadiga é outro sintoma comum e debilitante da fibromialgia. Mulheres que lidam com essa condição frequentemente relatam uma exaustão que vai além do cansaço comum, tornando até as tarefas mais simples, como escovar os dentes ou tomar banho, um grande esforço. Para uma mãe, a fadiga pode significar a dificuldade em acompanhar o ritmo dos filhos, que estão sempre cheios de energia. Para uma esposa, pode afetar a qualidade do tempo compartilhado com o parceiro, já que a falta de disposição impede de participar plenamente de atividades que costumavam ser prazerosas.</a:t>
            </a:r>
            <a:endParaRPr lang="pt-BR" sz="2400" dirty="0"/>
          </a:p>
        </p:txBody>
      </p:sp>
      <p:sp>
        <p:nvSpPr>
          <p:cNvPr id="3" name="titulo_componente">
            <a:extLst>
              <a:ext uri="{FF2B5EF4-FFF2-40B4-BE49-F238E27FC236}">
                <a16:creationId xmlns:a16="http://schemas.microsoft.com/office/drawing/2014/main" xmlns="" id="{26767187-6DF7-80A9-F3B9-FCD72DDF717D}"/>
              </a:ext>
            </a:extLst>
          </p:cNvPr>
          <p:cNvSpPr txBox="1"/>
          <p:nvPr/>
        </p:nvSpPr>
        <p:spPr>
          <a:xfrm>
            <a:off x="1191723" y="806736"/>
            <a:ext cx="7816645" cy="707886"/>
          </a:xfrm>
          <a:prstGeom prst="rect">
            <a:avLst/>
          </a:prstGeom>
          <a:noFill/>
        </p:spPr>
        <p:txBody>
          <a:bodyPr wrap="square" rtlCol="0">
            <a:spAutoFit/>
          </a:bodyPr>
          <a:lstStyle/>
          <a:p>
            <a:r>
              <a:rPr lang="pt-BR" sz="4000" dirty="0">
                <a:latin typeface="Impact" panose="020B0806030902050204" pitchFamily="34" charset="0"/>
              </a:rPr>
              <a:t>Fadiga Extremada</a:t>
            </a:r>
            <a:endParaRPr lang="pt-BR" sz="4000" dirty="0">
              <a:latin typeface="Impact" panose="020B0806030902050204" pitchFamily="34" charset="0"/>
            </a:endParaRPr>
          </a:p>
        </p:txBody>
      </p:sp>
      <p:sp>
        <p:nvSpPr>
          <p:cNvPr id="11" name="Espaço Reservado para Número de Slide 10">
            <a:extLst>
              <a:ext uri="{FF2B5EF4-FFF2-40B4-BE49-F238E27FC236}">
                <a16:creationId xmlns:a16="http://schemas.microsoft.com/office/drawing/2014/main" xmlns="" id="{51B58DE0-4197-A9DA-3C15-1110405E5E7A}"/>
              </a:ext>
            </a:extLst>
          </p:cNvPr>
          <p:cNvSpPr>
            <a:spLocks noGrp="1"/>
          </p:cNvSpPr>
          <p:nvPr>
            <p:ph type="sldNum" sz="quarter" idx="12"/>
          </p:nvPr>
        </p:nvSpPr>
        <p:spPr/>
        <p:txBody>
          <a:bodyPr/>
          <a:lstStyle/>
          <a:p>
            <a:fld id="{9BB46D60-96CE-4402-8D7C-2F4B1C382689}" type="slidenum">
              <a:rPr lang="pt-BR" smtClean="0"/>
              <a:t>6</a:t>
            </a:fld>
            <a:endParaRPr lang="pt-BR"/>
          </a:p>
        </p:txBody>
      </p:sp>
      <p:sp>
        <p:nvSpPr>
          <p:cNvPr id="12" name="Retângulo 4">
            <a:extLst>
              <a:ext uri="{FF2B5EF4-FFF2-40B4-BE49-F238E27FC236}">
                <a16:creationId xmlns:a16="http://schemas.microsoft.com/office/drawing/2014/main" xmlns="" id="{F3548456-7C95-80DE-D379-01E177977A3D}"/>
              </a:ext>
            </a:extLst>
          </p:cNvPr>
          <p:cNvSpPr/>
          <p:nvPr/>
        </p:nvSpPr>
        <p:spPr>
          <a:xfrm>
            <a:off x="651281" y="-216344"/>
            <a:ext cx="144000" cy="1512000"/>
          </a:xfrm>
          <a:prstGeom prst="rect">
            <a:avLst/>
          </a:prstGeom>
          <a:gradFill flip="none" rotWithShape="1">
            <a:gsLst>
              <a:gs pos="0">
                <a:schemeClr val="accent4">
                  <a:lumMod val="60000"/>
                  <a:lumOff val="40000"/>
                </a:schemeClr>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385887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xmlns=""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xmlns="" id="{93533FB0-D3C0-9791-4F72-0D1731465A20}"/>
              </a:ext>
            </a:extLst>
          </p:cNvPr>
          <p:cNvSpPr txBox="1"/>
          <p:nvPr/>
        </p:nvSpPr>
        <p:spPr>
          <a:xfrm>
            <a:off x="892277" y="6404086"/>
            <a:ext cx="7816645"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rPr>
              <a:t>Sono que Não Revigora</a:t>
            </a:r>
            <a:endParaRPr lang="pt-BR" sz="7200" dirty="0">
              <a:solidFill>
                <a:schemeClr val="bg1"/>
              </a:solidFill>
              <a:latin typeface="Impact" panose="020B0806030902050204" pitchFamily="34" charset="0"/>
            </a:endParaRPr>
          </a:p>
        </p:txBody>
      </p:sp>
      <p:sp>
        <p:nvSpPr>
          <p:cNvPr id="4" name="titulo_componente">
            <a:extLst>
              <a:ext uri="{FF2B5EF4-FFF2-40B4-BE49-F238E27FC236}">
                <a16:creationId xmlns:a16="http://schemas.microsoft.com/office/drawing/2014/main" xmlns=""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noFill/>
                <a:latin typeface="Impact" panose="020B0806030902050204" pitchFamily="34" charset="0"/>
              </a:rPr>
              <a:t>03</a:t>
            </a:r>
          </a:p>
        </p:txBody>
      </p:sp>
      <p:sp>
        <p:nvSpPr>
          <p:cNvPr id="11" name="Espaço Reservado para Número de Slide 10">
            <a:extLst>
              <a:ext uri="{FF2B5EF4-FFF2-40B4-BE49-F238E27FC236}">
                <a16:creationId xmlns:a16="http://schemas.microsoft.com/office/drawing/2014/main" xmlns="" id="{CFFF15F9-9106-7134-AA2D-FD2E7ED9EEB6}"/>
              </a:ext>
            </a:extLst>
          </p:cNvPr>
          <p:cNvSpPr>
            <a:spLocks noGrp="1"/>
          </p:cNvSpPr>
          <p:nvPr>
            <p:ph type="sldNum" sz="quarter" idx="12"/>
          </p:nvPr>
        </p:nvSpPr>
        <p:spPr/>
        <p:txBody>
          <a:bodyPr/>
          <a:lstStyle/>
          <a:p>
            <a:fld id="{9BB46D60-96CE-4402-8D7C-2F4B1C382689}" type="slidenum">
              <a:rPr lang="pt-BR" smtClean="0"/>
              <a:t>7</a:t>
            </a:fld>
            <a:endParaRPr lang="pt-BR"/>
          </a:p>
        </p:txBody>
      </p:sp>
      <p:sp>
        <p:nvSpPr>
          <p:cNvPr id="9" name="Retângulo 4">
            <a:extLst>
              <a:ext uri="{FF2B5EF4-FFF2-40B4-BE49-F238E27FC236}">
                <a16:creationId xmlns:a16="http://schemas.microsoft.com/office/drawing/2014/main" xmlns="" id="{FA80E993-76DA-56CE-427C-CE1D83BD30C1}"/>
              </a:ext>
            </a:extLst>
          </p:cNvPr>
          <p:cNvSpPr/>
          <p:nvPr/>
        </p:nvSpPr>
        <p:spPr>
          <a:xfrm>
            <a:off x="976944" y="8776129"/>
            <a:ext cx="7731978" cy="106262"/>
          </a:xfrm>
          <a:prstGeom prst="rect">
            <a:avLst/>
          </a:prstGeom>
          <a:gradFill flip="none" rotWithShape="1">
            <a:gsLst>
              <a:gs pos="0">
                <a:schemeClr val="accent4">
                  <a:lumMod val="60000"/>
                  <a:lumOff val="40000"/>
                </a:schemeClr>
              </a:gs>
              <a:gs pos="74000">
                <a:schemeClr val="accent1">
                  <a:lumMod val="45000"/>
                  <a:lumOff val="55000"/>
                </a:schemeClr>
              </a:gs>
              <a:gs pos="83000">
                <a:schemeClr val="accent1">
                  <a:lumMod val="45000"/>
                  <a:lumOff val="55000"/>
                </a:schemeClr>
              </a:gs>
              <a:gs pos="100000">
                <a:srgbClr val="36AB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0988515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xmlns="" id="{5F8A268F-DF04-2C6F-1AF7-579F8D46FDD0}"/>
              </a:ext>
            </a:extLst>
          </p:cNvPr>
          <p:cNvSpPr txBox="1"/>
          <p:nvPr/>
        </p:nvSpPr>
        <p:spPr>
          <a:xfrm>
            <a:off x="870768" y="2822078"/>
            <a:ext cx="7816645" cy="3785652"/>
          </a:xfrm>
          <a:prstGeom prst="rect">
            <a:avLst/>
          </a:prstGeom>
          <a:noFill/>
        </p:spPr>
        <p:txBody>
          <a:bodyPr wrap="square" rtlCol="0">
            <a:spAutoFit/>
          </a:bodyPr>
          <a:lstStyle/>
          <a:p>
            <a:pPr algn="just"/>
            <a:r>
              <a:rPr lang="pt-BR" sz="2400" dirty="0" smtClean="0"/>
              <a:t>	A </a:t>
            </a:r>
            <a:r>
              <a:rPr lang="pt-BR" sz="2400" dirty="0"/>
              <a:t>fibromialgia também afeta o sono, muitas vezes causando insônia ou sono não reparador. As mulheres com essa condição podem ter dificuldades para adormecer ou acordar várias vezes durante a noite. Como resultado, elas enfrentam uma constante sensação de cansaço e mal-estar, prejudicando ainda mais a execução de suas responsabilidades diárias. Para quem tem filhos pequenos, as noites mal dormidas tornam-se ainda mais difíceis, já que a necessidade de cuidar das crianças não desaparece pela falta de descanso.</a:t>
            </a:r>
            <a:endParaRPr lang="pt-BR" sz="2400" dirty="0"/>
          </a:p>
        </p:txBody>
      </p:sp>
      <p:sp>
        <p:nvSpPr>
          <p:cNvPr id="3" name="titulo_componente">
            <a:extLst>
              <a:ext uri="{FF2B5EF4-FFF2-40B4-BE49-F238E27FC236}">
                <a16:creationId xmlns:a16="http://schemas.microsoft.com/office/drawing/2014/main" xmlns="" id="{26767187-6DF7-80A9-F3B9-FCD72DDF717D}"/>
              </a:ext>
            </a:extLst>
          </p:cNvPr>
          <p:cNvSpPr txBox="1"/>
          <p:nvPr/>
        </p:nvSpPr>
        <p:spPr>
          <a:xfrm>
            <a:off x="1200282" y="777781"/>
            <a:ext cx="7816645" cy="830997"/>
          </a:xfrm>
          <a:prstGeom prst="rect">
            <a:avLst/>
          </a:prstGeom>
          <a:noFill/>
        </p:spPr>
        <p:txBody>
          <a:bodyPr wrap="square" rtlCol="0">
            <a:spAutoFit/>
          </a:bodyPr>
          <a:lstStyle/>
          <a:p>
            <a:r>
              <a:rPr lang="pt-BR" sz="4800" dirty="0">
                <a:latin typeface="Impact" panose="020B0806030902050204" pitchFamily="34" charset="0"/>
              </a:rPr>
              <a:t>Distúrbios do Sono</a:t>
            </a:r>
            <a:endParaRPr lang="pt-BR" sz="4800" dirty="0">
              <a:latin typeface="Impact" panose="020B0806030902050204" pitchFamily="34" charset="0"/>
            </a:endParaRPr>
          </a:p>
        </p:txBody>
      </p:sp>
      <p:sp>
        <p:nvSpPr>
          <p:cNvPr id="12" name="Espaço Reservado para Número de Slide 11">
            <a:extLst>
              <a:ext uri="{FF2B5EF4-FFF2-40B4-BE49-F238E27FC236}">
                <a16:creationId xmlns:a16="http://schemas.microsoft.com/office/drawing/2014/main" xmlns="" id="{30BC083C-9C5F-F316-D781-2502741E52CB}"/>
              </a:ext>
            </a:extLst>
          </p:cNvPr>
          <p:cNvSpPr>
            <a:spLocks noGrp="1"/>
          </p:cNvSpPr>
          <p:nvPr>
            <p:ph type="sldNum" sz="quarter" idx="12"/>
          </p:nvPr>
        </p:nvSpPr>
        <p:spPr/>
        <p:txBody>
          <a:bodyPr/>
          <a:lstStyle/>
          <a:p>
            <a:fld id="{9BB46D60-96CE-4402-8D7C-2F4B1C382689}" type="slidenum">
              <a:rPr lang="pt-BR" smtClean="0"/>
              <a:t>8</a:t>
            </a:fld>
            <a:endParaRPr lang="pt-BR"/>
          </a:p>
        </p:txBody>
      </p:sp>
      <p:sp>
        <p:nvSpPr>
          <p:cNvPr id="10" name="Retângulo 4">
            <a:extLst>
              <a:ext uri="{FF2B5EF4-FFF2-40B4-BE49-F238E27FC236}">
                <a16:creationId xmlns:a16="http://schemas.microsoft.com/office/drawing/2014/main" xmlns="" id="{F3548456-7C95-80DE-D379-01E177977A3D}"/>
              </a:ext>
            </a:extLst>
          </p:cNvPr>
          <p:cNvSpPr/>
          <p:nvPr/>
        </p:nvSpPr>
        <p:spPr>
          <a:xfrm>
            <a:off x="651281" y="-216344"/>
            <a:ext cx="144000" cy="1512000"/>
          </a:xfrm>
          <a:prstGeom prst="rect">
            <a:avLst/>
          </a:prstGeom>
          <a:gradFill flip="none" rotWithShape="1">
            <a:gsLst>
              <a:gs pos="0">
                <a:schemeClr val="accent4">
                  <a:lumMod val="60000"/>
                  <a:lumOff val="40000"/>
                </a:schemeClr>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973474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xmlns=""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xmlns="" id="{93533FB0-D3C0-9791-4F72-0D1731465A20}"/>
              </a:ext>
            </a:extLst>
          </p:cNvPr>
          <p:cNvSpPr txBox="1"/>
          <p:nvPr/>
        </p:nvSpPr>
        <p:spPr>
          <a:xfrm>
            <a:off x="892277" y="6404086"/>
            <a:ext cx="7816645" cy="2092881"/>
          </a:xfrm>
          <a:prstGeom prst="rect">
            <a:avLst/>
          </a:prstGeom>
          <a:noFill/>
        </p:spPr>
        <p:txBody>
          <a:bodyPr wrap="square" rtlCol="0">
            <a:spAutoFit/>
          </a:bodyPr>
          <a:lstStyle/>
          <a:p>
            <a:pPr algn="ctr"/>
            <a:r>
              <a:rPr lang="pt-BR" sz="6500" dirty="0">
                <a:solidFill>
                  <a:schemeClr val="bg1"/>
                </a:solidFill>
                <a:latin typeface="Impact" panose="020B0806030902050204" pitchFamily="34" charset="0"/>
              </a:rPr>
              <a:t>Dificuldade de </a:t>
            </a:r>
            <a:r>
              <a:rPr lang="pt-BR" sz="6500" dirty="0" smtClean="0">
                <a:solidFill>
                  <a:schemeClr val="bg1"/>
                </a:solidFill>
                <a:latin typeface="Impact" panose="020B0806030902050204" pitchFamily="34" charset="0"/>
              </a:rPr>
              <a:t>Concentração</a:t>
            </a:r>
            <a:endParaRPr lang="pt-BR" sz="6500" dirty="0">
              <a:solidFill>
                <a:schemeClr val="bg1"/>
              </a:solidFill>
              <a:latin typeface="Impact" panose="020B0806030902050204" pitchFamily="34" charset="0"/>
            </a:endParaRPr>
          </a:p>
        </p:txBody>
      </p:sp>
      <p:sp>
        <p:nvSpPr>
          <p:cNvPr id="4" name="titulo_componente">
            <a:extLst>
              <a:ext uri="{FF2B5EF4-FFF2-40B4-BE49-F238E27FC236}">
                <a16:creationId xmlns:a16="http://schemas.microsoft.com/office/drawing/2014/main" xmlns=""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noFill/>
                <a:latin typeface="Impact" panose="020B0806030902050204" pitchFamily="34" charset="0"/>
              </a:rPr>
              <a:t>04</a:t>
            </a:r>
          </a:p>
        </p:txBody>
      </p:sp>
      <p:sp>
        <p:nvSpPr>
          <p:cNvPr id="11" name="Espaço Reservado para Número de Slide 10">
            <a:extLst>
              <a:ext uri="{FF2B5EF4-FFF2-40B4-BE49-F238E27FC236}">
                <a16:creationId xmlns:a16="http://schemas.microsoft.com/office/drawing/2014/main" xmlns="" id="{A26FB245-ED35-8115-4128-B27CC5C397F6}"/>
              </a:ext>
            </a:extLst>
          </p:cNvPr>
          <p:cNvSpPr>
            <a:spLocks noGrp="1"/>
          </p:cNvSpPr>
          <p:nvPr>
            <p:ph type="sldNum" sz="quarter" idx="12"/>
          </p:nvPr>
        </p:nvSpPr>
        <p:spPr/>
        <p:txBody>
          <a:bodyPr/>
          <a:lstStyle/>
          <a:p>
            <a:fld id="{9BB46D60-96CE-4402-8D7C-2F4B1C382689}" type="slidenum">
              <a:rPr lang="pt-BR" smtClean="0"/>
              <a:t>9</a:t>
            </a:fld>
            <a:endParaRPr lang="pt-BR"/>
          </a:p>
        </p:txBody>
      </p:sp>
      <p:sp>
        <p:nvSpPr>
          <p:cNvPr id="9" name="Retângulo 4">
            <a:extLst>
              <a:ext uri="{FF2B5EF4-FFF2-40B4-BE49-F238E27FC236}">
                <a16:creationId xmlns:a16="http://schemas.microsoft.com/office/drawing/2014/main" xmlns="" id="{FA80E993-76DA-56CE-427C-CE1D83BD30C1}"/>
              </a:ext>
            </a:extLst>
          </p:cNvPr>
          <p:cNvSpPr/>
          <p:nvPr/>
        </p:nvSpPr>
        <p:spPr>
          <a:xfrm>
            <a:off x="976944" y="8776129"/>
            <a:ext cx="7731978" cy="106262"/>
          </a:xfrm>
          <a:prstGeom prst="rect">
            <a:avLst/>
          </a:prstGeom>
          <a:gradFill flip="none" rotWithShape="1">
            <a:gsLst>
              <a:gs pos="0">
                <a:schemeClr val="accent4">
                  <a:lumMod val="60000"/>
                  <a:lumOff val="40000"/>
                </a:schemeClr>
              </a:gs>
              <a:gs pos="74000">
                <a:schemeClr val="accent1">
                  <a:lumMod val="45000"/>
                  <a:lumOff val="55000"/>
                </a:schemeClr>
              </a:gs>
              <a:gs pos="83000">
                <a:schemeClr val="accent1">
                  <a:lumMod val="45000"/>
                  <a:lumOff val="55000"/>
                </a:schemeClr>
              </a:gs>
              <a:gs pos="100000">
                <a:srgbClr val="36AB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33837651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5247</TotalTime>
  <Words>143</Words>
  <Application>Microsoft Office PowerPoint</Application>
  <PresentationFormat>A3 Paper (297x420 mm)</PresentationFormat>
  <Paragraphs>67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Tema do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Gleise Rodrigues</dc:creator>
  <cp:lastModifiedBy>Samsung</cp:lastModifiedBy>
  <cp:revision>25</cp:revision>
  <dcterms:created xsi:type="dcterms:W3CDTF">2023-06-15T14:34:16Z</dcterms:created>
  <dcterms:modified xsi:type="dcterms:W3CDTF">2025-01-24T01:05:45Z</dcterms:modified>
</cp:coreProperties>
</file>