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A29"/>
    <a:srgbClr val="002F8E"/>
    <a:srgbClr val="4F2270"/>
    <a:srgbClr val="3C1A56"/>
    <a:srgbClr val="0B2F10"/>
    <a:srgbClr val="0F3D16"/>
    <a:srgbClr val="051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0B75-AACB-34BA-4598-4F259E6D4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FC194-F900-DF1B-94F3-698A5C2AA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9D5AF-5FF5-8CBE-1631-EA94AF82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6F17EC-2609-07EB-F43D-770322D6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06F0B-3917-2E79-CAB8-B3DAD012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9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CB5E4-41A7-8DBA-75C0-0CE45EB1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24FA9E-D994-EE8C-56D4-6AFC12A64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D0621-7227-A736-33E9-6ACFD258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9D35D-F520-D369-D03E-45585988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685644-8085-44BE-2D82-B68B8F51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80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4CF817-18D4-844E-951A-8D56336D9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127696-3BA5-EB1F-71F1-5747CDD1A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2542B-0581-C362-C9BF-80CAAB78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DCA31-3EB4-68E0-05BF-088F46F0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89098-0D30-AE3D-EFEC-E03D55A3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BBFC3-1C57-3FD3-84E0-943F8A42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8CCA0F-036C-A244-6909-DAFF0859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74982-86E0-30A1-4010-1BC4273D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9F67C-7319-7E3E-E771-BC9315B7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5953EC-0CF1-0EB3-0E05-563B4D23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1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86435-34C5-D9A6-37C5-5FCA96C6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E117C-7550-7688-6C81-E96AEDF2E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23007-33BD-D382-C061-0FB2B647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8B982-B399-8E99-82DA-3FD3131D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F17A2-AB33-0171-38C4-67216E0D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8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6F144-3496-8FEA-C842-4C65E2A7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FAE5E-82E2-77BB-4B26-2B911F744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A5D3FC-F0C8-780D-25FB-6C548578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859DCA-6018-01D7-1AE3-985A7438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29446-188E-14F8-A047-82B99463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CF1421-367B-0FB1-7BE4-17E482F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69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6C2C6-F08F-136D-9EE3-C2A9A17B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FA3F2-3E6B-BE23-7094-A558CE9C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F34B21-5DE2-9CF9-F7EE-46D9D3BB5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FE096C-C59E-5576-DC9B-45495C5D9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67BFD8-C3C0-B2D9-17A9-66591A707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773EA9-542D-4FCD-532E-FB58DD50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5997C0-4CBA-CC72-C8A2-55D44F38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64A811-A366-CB97-1032-8B00B31D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64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AA9C9-D16E-9511-8C2B-CFC19476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2B45C9-89CB-2085-49A2-42EE7E15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D6D216-B666-7EFF-824B-136F590D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FA1DB6-D5B8-39D2-7A00-B692DB4E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9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D5756D-A110-3210-75F9-CA9AF3D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1E83F4-3313-EA57-A634-B878DC51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3D2C56-B7EE-1126-6F1C-4BE90C2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59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46971-2F56-9A43-E0A7-192B58CA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B5873-D4A3-6B0E-7880-4A3E1DE5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E80043-40A3-9A37-3E2E-46D49249F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C222AB-340C-1D85-237D-F42BAA3F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B8DBC1-ACD7-253F-D104-E959310F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AEE838-A1EB-10A2-B002-6C81F416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5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53FBD-3B78-F9EE-A741-A5AB02D8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809843-7DE9-8723-A650-5D519890D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C50276-A92D-DEB5-6809-8E66DDB0F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55855-5F02-E685-73E6-220B7612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09911-80D6-3DAC-0058-B30654AE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9AFA18-3519-1994-ECFE-91435835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9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C4FB03-CC0F-5992-4A44-8A201E0A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F3DC97-43B3-699A-1FB0-FACB44BF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8C8C0F-8B4A-0917-8BFE-68857E4DC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14496-8E6F-4A86-B98C-E9DAB9EDE55A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433617-D8C3-9DC4-884D-BF77396D5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6DF26-B4B6-1444-A865-5AB59397B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7A5CA-7189-4CAC-A06F-41373D3CF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C8AEFC1-56FC-076D-1753-23694B711A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6000">
                <a:srgbClr val="091A29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2191B1-A260-5816-D8E9-D8E27E534C9E}"/>
              </a:ext>
            </a:extLst>
          </p:cNvPr>
          <p:cNvSpPr/>
          <p:nvPr/>
        </p:nvSpPr>
        <p:spPr>
          <a:xfrm>
            <a:off x="3719727" y="65645"/>
            <a:ext cx="2060917" cy="75289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37D2F3-56D7-CBCC-0A00-DFF45B13DFB7}"/>
              </a:ext>
            </a:extLst>
          </p:cNvPr>
          <p:cNvSpPr/>
          <p:nvPr/>
        </p:nvSpPr>
        <p:spPr>
          <a:xfrm>
            <a:off x="5838868" y="65645"/>
            <a:ext cx="2060917" cy="75289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5E369A-E05D-66DD-2B89-1104FB8945A9}"/>
              </a:ext>
            </a:extLst>
          </p:cNvPr>
          <p:cNvSpPr/>
          <p:nvPr/>
        </p:nvSpPr>
        <p:spPr>
          <a:xfrm>
            <a:off x="7958011" y="65645"/>
            <a:ext cx="2060917" cy="75289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9D9EDF-AD43-9612-AEFB-3A5566A4D715}"/>
              </a:ext>
            </a:extLst>
          </p:cNvPr>
          <p:cNvSpPr/>
          <p:nvPr/>
        </p:nvSpPr>
        <p:spPr>
          <a:xfrm>
            <a:off x="10077152" y="65645"/>
            <a:ext cx="2060917" cy="75289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244227-CE11-AC48-E7C1-06B456B8F24B}"/>
              </a:ext>
            </a:extLst>
          </p:cNvPr>
          <p:cNvSpPr/>
          <p:nvPr/>
        </p:nvSpPr>
        <p:spPr>
          <a:xfrm>
            <a:off x="537030" y="884188"/>
            <a:ext cx="6553089" cy="2665834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7B943B-5E00-AE96-8DF4-83FDE1FFDD8D}"/>
              </a:ext>
            </a:extLst>
          </p:cNvPr>
          <p:cNvSpPr/>
          <p:nvPr/>
        </p:nvSpPr>
        <p:spPr>
          <a:xfrm>
            <a:off x="7144046" y="884188"/>
            <a:ext cx="4994023" cy="2665834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2464FE4-9935-DE18-6C2F-DE3931C96560}"/>
              </a:ext>
            </a:extLst>
          </p:cNvPr>
          <p:cNvSpPr/>
          <p:nvPr/>
        </p:nvSpPr>
        <p:spPr>
          <a:xfrm>
            <a:off x="7144048" y="3615667"/>
            <a:ext cx="4994021" cy="3176687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7138190-AF68-D75B-B407-95B6E31591A1}"/>
              </a:ext>
            </a:extLst>
          </p:cNvPr>
          <p:cNvSpPr/>
          <p:nvPr/>
        </p:nvSpPr>
        <p:spPr>
          <a:xfrm>
            <a:off x="537029" y="3615669"/>
            <a:ext cx="3188562" cy="3176686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747B03A-399D-1766-C5EB-5D402B311C93}"/>
              </a:ext>
            </a:extLst>
          </p:cNvPr>
          <p:cNvSpPr/>
          <p:nvPr/>
        </p:nvSpPr>
        <p:spPr>
          <a:xfrm>
            <a:off x="3782742" y="3615667"/>
            <a:ext cx="3301036" cy="3176687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C9AD2BC-C88E-5577-7664-0DE7DAFC25EB}"/>
              </a:ext>
            </a:extLst>
          </p:cNvPr>
          <p:cNvSpPr/>
          <p:nvPr/>
        </p:nvSpPr>
        <p:spPr>
          <a:xfrm>
            <a:off x="48068" y="53925"/>
            <a:ext cx="425470" cy="6738429"/>
          </a:xfrm>
          <a:prstGeom prst="rect">
            <a:avLst/>
          </a:prstGeom>
          <a:gradFill flip="none" rotWithShape="1">
            <a:gsLst>
              <a:gs pos="90000">
                <a:srgbClr val="002060"/>
              </a:gs>
              <a:gs pos="1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027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C8AEFC1-56FC-076D-1753-23694B711A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244227-CE11-AC48-E7C1-06B456B8F24B}"/>
              </a:ext>
            </a:extLst>
          </p:cNvPr>
          <p:cNvSpPr/>
          <p:nvPr/>
        </p:nvSpPr>
        <p:spPr>
          <a:xfrm>
            <a:off x="521606" y="884188"/>
            <a:ext cx="11616464" cy="1805357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5191977-BD7D-DDC6-EF46-436B3767EAA6}"/>
              </a:ext>
            </a:extLst>
          </p:cNvPr>
          <p:cNvSpPr/>
          <p:nvPr/>
        </p:nvSpPr>
        <p:spPr>
          <a:xfrm>
            <a:off x="521606" y="2755191"/>
            <a:ext cx="11616464" cy="4037164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D0C655-F4B1-0494-A10B-9FE1C579DACF}"/>
              </a:ext>
            </a:extLst>
          </p:cNvPr>
          <p:cNvSpPr/>
          <p:nvPr/>
        </p:nvSpPr>
        <p:spPr>
          <a:xfrm>
            <a:off x="48068" y="53925"/>
            <a:ext cx="425470" cy="6738429"/>
          </a:xfrm>
          <a:prstGeom prst="rect">
            <a:avLst/>
          </a:prstGeom>
          <a:gradFill flip="none" rotWithShape="1">
            <a:gsLst>
              <a:gs pos="90000">
                <a:srgbClr val="002060"/>
              </a:gs>
              <a:gs pos="1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FFB6BFF-80B7-150F-0318-9EFCEADA002B}"/>
              </a:ext>
            </a:extLst>
          </p:cNvPr>
          <p:cNvSpPr/>
          <p:nvPr/>
        </p:nvSpPr>
        <p:spPr>
          <a:xfrm>
            <a:off x="3719727" y="65645"/>
            <a:ext cx="2060917" cy="75289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FE31E3F-9D61-AAE0-154F-11B8C4C2640F}"/>
              </a:ext>
            </a:extLst>
          </p:cNvPr>
          <p:cNvSpPr/>
          <p:nvPr/>
        </p:nvSpPr>
        <p:spPr>
          <a:xfrm>
            <a:off x="5838868" y="65645"/>
            <a:ext cx="2060917" cy="75289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0DCB6D4-DD21-B96B-9D6F-7FB17AAEF23D}"/>
              </a:ext>
            </a:extLst>
          </p:cNvPr>
          <p:cNvSpPr/>
          <p:nvPr/>
        </p:nvSpPr>
        <p:spPr>
          <a:xfrm>
            <a:off x="7958011" y="65645"/>
            <a:ext cx="2060917" cy="75289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A6F1FE9-0E18-99C0-2EA2-8728B1FF4871}"/>
              </a:ext>
            </a:extLst>
          </p:cNvPr>
          <p:cNvSpPr/>
          <p:nvPr/>
        </p:nvSpPr>
        <p:spPr>
          <a:xfrm>
            <a:off x="10077152" y="65645"/>
            <a:ext cx="2060917" cy="75289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12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C8AEFC1-56FC-076D-1753-23694B711A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665A2B-728C-D6DE-9623-E26C6300DAC2}"/>
              </a:ext>
            </a:extLst>
          </p:cNvPr>
          <p:cNvSpPr/>
          <p:nvPr/>
        </p:nvSpPr>
        <p:spPr>
          <a:xfrm>
            <a:off x="4450084" y="800707"/>
            <a:ext cx="7671577" cy="5979924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DAC2009-AD5A-E70C-5420-C4CC2DD74AB6}"/>
              </a:ext>
            </a:extLst>
          </p:cNvPr>
          <p:cNvSpPr/>
          <p:nvPr/>
        </p:nvSpPr>
        <p:spPr>
          <a:xfrm>
            <a:off x="521605" y="800707"/>
            <a:ext cx="3858137" cy="5979924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AA948D-F4B4-A25B-9C2B-5A30FC6BD12B}"/>
              </a:ext>
            </a:extLst>
          </p:cNvPr>
          <p:cNvSpPr/>
          <p:nvPr/>
        </p:nvSpPr>
        <p:spPr>
          <a:xfrm>
            <a:off x="48068" y="53925"/>
            <a:ext cx="425470" cy="6738429"/>
          </a:xfrm>
          <a:prstGeom prst="rect">
            <a:avLst/>
          </a:prstGeom>
          <a:gradFill flip="none" rotWithShape="1">
            <a:gsLst>
              <a:gs pos="90000">
                <a:srgbClr val="002060"/>
              </a:gs>
              <a:gs pos="1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36178C-7E37-6E1D-AE38-0DBD47260116}"/>
              </a:ext>
            </a:extLst>
          </p:cNvPr>
          <p:cNvSpPr/>
          <p:nvPr/>
        </p:nvSpPr>
        <p:spPr>
          <a:xfrm>
            <a:off x="521606" y="77374"/>
            <a:ext cx="11600052" cy="64595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53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C8AEFC1-56FC-076D-1753-23694B711A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665A2B-728C-D6DE-9623-E26C6300DAC2}"/>
              </a:ext>
            </a:extLst>
          </p:cNvPr>
          <p:cNvSpPr/>
          <p:nvPr/>
        </p:nvSpPr>
        <p:spPr>
          <a:xfrm>
            <a:off x="532741" y="2654123"/>
            <a:ext cx="5745229" cy="4126503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166FCF4-3F72-79E1-613C-1885E6DC4BF9}"/>
              </a:ext>
            </a:extLst>
          </p:cNvPr>
          <p:cNvSpPr/>
          <p:nvPr/>
        </p:nvSpPr>
        <p:spPr>
          <a:xfrm>
            <a:off x="521606" y="77374"/>
            <a:ext cx="5745229" cy="64595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8BB599-DEBB-28D0-20AC-5E08376D477E}"/>
              </a:ext>
            </a:extLst>
          </p:cNvPr>
          <p:cNvSpPr/>
          <p:nvPr/>
        </p:nvSpPr>
        <p:spPr>
          <a:xfrm>
            <a:off x="521606" y="800706"/>
            <a:ext cx="5745229" cy="1776043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F8A3D4-FBA9-1650-2DE5-66A0E6039186}"/>
              </a:ext>
            </a:extLst>
          </p:cNvPr>
          <p:cNvSpPr/>
          <p:nvPr/>
        </p:nvSpPr>
        <p:spPr>
          <a:xfrm>
            <a:off x="48068" y="53925"/>
            <a:ext cx="425470" cy="6738429"/>
          </a:xfrm>
          <a:prstGeom prst="rect">
            <a:avLst/>
          </a:prstGeom>
          <a:gradFill flip="none" rotWithShape="1">
            <a:gsLst>
              <a:gs pos="90000">
                <a:srgbClr val="002060"/>
              </a:gs>
              <a:gs pos="1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5014640-5B65-15A8-9B10-D9BC466B7495}"/>
              </a:ext>
            </a:extLst>
          </p:cNvPr>
          <p:cNvSpPr/>
          <p:nvPr/>
        </p:nvSpPr>
        <p:spPr>
          <a:xfrm>
            <a:off x="6365293" y="2654122"/>
            <a:ext cx="5745229" cy="4126503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C3F2FA-7ABF-29D1-6C81-2F13DE23B434}"/>
              </a:ext>
            </a:extLst>
          </p:cNvPr>
          <p:cNvSpPr/>
          <p:nvPr/>
        </p:nvSpPr>
        <p:spPr>
          <a:xfrm>
            <a:off x="6356803" y="800705"/>
            <a:ext cx="5745229" cy="1776043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AD2440-7A8C-FB2C-62E6-1A3602172AA4}"/>
              </a:ext>
            </a:extLst>
          </p:cNvPr>
          <p:cNvSpPr/>
          <p:nvPr/>
        </p:nvSpPr>
        <p:spPr>
          <a:xfrm>
            <a:off x="6356802" y="77372"/>
            <a:ext cx="5745229" cy="645958"/>
          </a:xfrm>
          <a:prstGeom prst="rect">
            <a:avLst/>
          </a:prstGeom>
          <a:gradFill flip="none" rotWithShape="1">
            <a:gsLst>
              <a:gs pos="96000">
                <a:srgbClr val="002060"/>
              </a:gs>
              <a:gs pos="9000">
                <a:srgbClr val="091A29"/>
              </a:gs>
              <a:gs pos="52000">
                <a:srgbClr val="7030A0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83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8CD9AE97-6CF7-B8E4-72CD-AD9C153EF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3"/>
          <a:stretch/>
        </p:blipFill>
        <p:spPr>
          <a:xfrm>
            <a:off x="0" y="-42205"/>
            <a:ext cx="12192000" cy="6900206"/>
          </a:xfrm>
          <a:prstGeom prst="rect">
            <a:avLst/>
          </a:prstGeom>
        </p:spPr>
      </p:pic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ADB22DAE-96E2-7D22-4210-94DBD63E6D0A}"/>
              </a:ext>
            </a:extLst>
          </p:cNvPr>
          <p:cNvSpPr/>
          <p:nvPr/>
        </p:nvSpPr>
        <p:spPr>
          <a:xfrm rot="5400000">
            <a:off x="-2324232" y="2844600"/>
            <a:ext cx="6726709" cy="1126595"/>
          </a:xfrm>
          <a:prstGeom prst="round2SameRect">
            <a:avLst/>
          </a:prstGeom>
          <a:gradFill flip="none" rotWithShape="1">
            <a:gsLst>
              <a:gs pos="90000">
                <a:srgbClr val="002060"/>
              </a:gs>
              <a:gs pos="12000">
                <a:srgbClr val="7030A0"/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842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Gleison amorim zendron</dc:creator>
  <cp:lastModifiedBy>Gleison amorim zendron</cp:lastModifiedBy>
  <cp:revision>5</cp:revision>
  <dcterms:created xsi:type="dcterms:W3CDTF">2025-01-27T12:44:09Z</dcterms:created>
  <dcterms:modified xsi:type="dcterms:W3CDTF">2025-01-28T20:56:18Z</dcterms:modified>
</cp:coreProperties>
</file>