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abdd3477ce_0_1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abdd3477ce_0_1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abdd3477ce_0_10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abdd3477ce_0_1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accc2262cf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accc2262cf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accc2262cf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accc2262cf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accc2262cf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accc2262cf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accc2262cf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accc2262cf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accc2262cf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accc2262cf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accc2262cf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accc2262cf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accc2262cf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accc2262cf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accc2262cf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accc2262cf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abdd3477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abdd3477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accc2262cf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accc2262cf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accc2262cf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accc2262cf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accc2262cf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accc2262cf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accc2262cf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accc2262cf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0663ec1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80663ec1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accc2262cf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accc2262cf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accc2262cf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accc2262cf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80663ec15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80663ec15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80663ec15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80663ec15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accc2262cf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accc2262cf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accc2262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accc2262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accc2262cf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accc2262cf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ccc2262cf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ccc2262cf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abdd3477c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abdd3477c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abdd3477ce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abdd3477ce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bdd3477ce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abdd3477ce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bdd3477ce_0_1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abdd3477ce_0_1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accc2262cf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accc2262cf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/>
              <a:t>Pong</a:t>
            </a:r>
            <a:endParaRPr sz="54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Game Design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Regras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471900" y="1797050"/>
            <a:ext cx="8222100" cy="32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Cada jogador controla uma raquete.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 raquete só pode se mover na vertical.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 raquete não consegue atravessar o “teto” e o “chão”.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 bola quica nas raquetes.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Quando a bola tocar no “gol” o jogador que fez o “gol” ganha 1 ponto.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Quem fizer 2 pontos primeiro ganha o jogo.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As raquetes</a:t>
            </a:r>
            <a:r>
              <a:rPr lang="pt-BR"/>
              <a:t> podem impedir a bola de entrar no seu “gol” com o corpo da raquete.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 bola quica nas raquetes, no teto e no chão.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Gameplay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471900" y="1789975"/>
            <a:ext cx="8222100" cy="31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O jogador controla a sua raquete.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A bola começa em uma direção aleatória e fica mais rápida com o passar do tempo.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O jogador pode bloquear seu gol com seu corpo fazendo a bola ir na direção oposta.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Sempre que um gol ocorre a bola volta para o centro da quadra e quem fez o gol ganha 1 ponto.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Quando alguém fizer 2 pontos a partida acaba e o jogo volta para a tela inicial.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O PONG</a:t>
            </a:r>
            <a:endParaRPr/>
          </a:p>
        </p:txBody>
      </p:sp>
      <p:sp>
        <p:nvSpPr>
          <p:cNvPr id="172" name="Google Shape;172;p2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Etapas da criação do jogo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Montar a tela da partida</a:t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75299" lvl="0" marL="280799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Criar a room da partida</a:t>
            </a:r>
            <a:endParaRPr sz="1400"/>
          </a:p>
          <a:p>
            <a:pPr indent="-175299" lvl="0" marL="280799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Criar o plano de fundo</a:t>
            </a:r>
            <a:endParaRPr sz="1400"/>
          </a:p>
          <a:p>
            <a:pPr indent="-175299" lvl="0" marL="280799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Criar a raquete do primeiro jogador</a:t>
            </a:r>
            <a:endParaRPr sz="1400"/>
          </a:p>
          <a:p>
            <a:pPr indent="-175299" lvl="0" marL="280799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Criar a raquete do segundo jogador</a:t>
            </a:r>
            <a:endParaRPr sz="1400"/>
          </a:p>
          <a:p>
            <a:pPr indent="-175299" lvl="0" marL="280799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Criar a bola</a:t>
            </a:r>
            <a:endParaRPr sz="1400"/>
          </a:p>
          <a:p>
            <a:pPr indent="-175299" lvl="0" marL="280799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Criar a pontuação - Deixar para criar só depois que for possível ganhar pontos.</a:t>
            </a:r>
            <a:endParaRPr sz="1400"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0" y="1011750"/>
            <a:ext cx="5471750" cy="33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Criar a room da partida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Criar a room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Nomear a room seguindo alguma convenção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Criar o plano de fundo</a:t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141500" y="1919075"/>
            <a:ext cx="3346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Importar a sprite do fundo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Importar a sprite do rosto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Importar a sprite dos olhos</a:t>
            </a:r>
            <a:endParaRPr sz="1800"/>
          </a:p>
        </p:txBody>
      </p:sp>
      <p:sp>
        <p:nvSpPr>
          <p:cNvPr id="192" name="Google Shape;192;p27"/>
          <p:cNvSpPr txBox="1"/>
          <p:nvPr>
            <p:ph idx="2" type="body"/>
          </p:nvPr>
        </p:nvSpPr>
        <p:spPr>
          <a:xfrm>
            <a:off x="3678975" y="1919075"/>
            <a:ext cx="5405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36700" lvl="0" marL="280799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Usar uma layer de background para exibir a sprite de fundo</a:t>
            </a:r>
            <a:endParaRPr sz="1800"/>
          </a:p>
          <a:p>
            <a:pPr indent="-236700" lvl="0" marL="280799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Ajustar as dimensões da room para a sprite de fundo preencher a room inteira</a:t>
            </a:r>
            <a:endParaRPr sz="1800"/>
          </a:p>
          <a:p>
            <a:pPr indent="-236700" lvl="0" marL="280799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Criar uma camada de assets para o rosto e olhos</a:t>
            </a:r>
            <a:endParaRPr sz="1800"/>
          </a:p>
          <a:p>
            <a:pPr indent="-236700" lvl="0" marL="280799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Colocar a sprite do rosto na camada de assets</a:t>
            </a:r>
            <a:endParaRPr sz="1800"/>
          </a:p>
          <a:p>
            <a:pPr indent="-236700" lvl="0" marL="280799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Colocar a sprite dos olhos na camada de assets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Criar a raquete do primeiro jogador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36700" lvl="0" marL="3168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Importar a sprite da raquete</a:t>
            </a:r>
            <a:endParaRPr sz="1800"/>
          </a:p>
          <a:p>
            <a:pPr indent="-236700" lvl="0" marL="3168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Criar o objeto da raquete</a:t>
            </a:r>
            <a:endParaRPr sz="1800"/>
          </a:p>
          <a:p>
            <a:pPr indent="-236700" lvl="0" marL="3168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Definir a sprite da raquete como a sprite do objeto raquete</a:t>
            </a:r>
            <a:endParaRPr sz="1800"/>
          </a:p>
          <a:p>
            <a:pPr indent="-236700" lvl="0" marL="3168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Usar/Criar uma camada de instances na room da partida</a:t>
            </a:r>
            <a:endParaRPr sz="1800"/>
          </a:p>
          <a:p>
            <a:pPr indent="-236700" lvl="0" marL="3168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Inserir o objeto raquete na room</a:t>
            </a:r>
            <a:endParaRPr sz="1800"/>
          </a:p>
        </p:txBody>
      </p:sp>
      <p:sp>
        <p:nvSpPr>
          <p:cNvPr id="199" name="Google Shape;199;p28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Criar a raquete do segundo jogador</a:t>
            </a:r>
            <a:endParaRPr/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36700" lvl="0" marL="3168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Criar o objeto da raquete 2</a:t>
            </a:r>
            <a:endParaRPr sz="1800"/>
          </a:p>
          <a:p>
            <a:pPr indent="-236700" lvl="0" marL="3168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Definir a sprite da raquete como a sprite do objeto raquete 2</a:t>
            </a:r>
            <a:endParaRPr sz="1800"/>
          </a:p>
          <a:p>
            <a:pPr indent="-236700" lvl="0" marL="3168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Usar/Criar uma camada de instances na room da partida</a:t>
            </a:r>
            <a:endParaRPr sz="1800"/>
          </a:p>
          <a:p>
            <a:pPr indent="-236700" lvl="0" marL="3168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Inserir o objeto raquete 2 na room</a:t>
            </a:r>
            <a:endParaRPr sz="1800"/>
          </a:p>
        </p:txBody>
      </p:sp>
      <p:sp>
        <p:nvSpPr>
          <p:cNvPr id="206" name="Google Shape;206;p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Criar a bola</a:t>
            </a:r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36700" lvl="0" marL="3168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Importar a sprite da bola</a:t>
            </a:r>
            <a:endParaRPr sz="1800"/>
          </a:p>
          <a:p>
            <a:pPr indent="-236700" lvl="0" marL="3168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Criar o objeto da bola</a:t>
            </a:r>
            <a:endParaRPr sz="1800"/>
          </a:p>
          <a:p>
            <a:pPr indent="-236700" lvl="0" marL="3168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Definir a sprite da bola como a sprite do objeto bola</a:t>
            </a:r>
            <a:endParaRPr sz="1800"/>
          </a:p>
          <a:p>
            <a:pPr indent="-236700" lvl="0" marL="3168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Usar/Criar uma camada de instances na room da partida</a:t>
            </a:r>
            <a:endParaRPr sz="1800"/>
          </a:p>
          <a:p>
            <a:pPr indent="-236700" lvl="0" marL="3168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Inserir o objeto bola na room</a:t>
            </a:r>
            <a:endParaRPr sz="1800"/>
          </a:p>
        </p:txBody>
      </p:sp>
      <p:sp>
        <p:nvSpPr>
          <p:cNvPr id="213" name="Google Shape;213;p30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Configurando a raquete</a:t>
            </a:r>
            <a:endParaRPr/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226075" y="1465800"/>
            <a:ext cx="29436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75299" lvl="0" marL="208799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Fazer ela subir ao apertar o W</a:t>
            </a:r>
            <a:endParaRPr sz="1400"/>
          </a:p>
          <a:p>
            <a:pPr indent="-175299" lvl="0" marL="208799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Fazer ela descer ao apertar o S</a:t>
            </a:r>
            <a:endParaRPr sz="1400"/>
          </a:p>
          <a:p>
            <a:pPr indent="-175299" lvl="0" marL="208799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Impedir que ela saia da tela por cima</a:t>
            </a:r>
            <a:endParaRPr sz="1400"/>
          </a:p>
          <a:p>
            <a:pPr indent="-175299" lvl="0" marL="208799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Impedir que ela saia da tela por baixo</a:t>
            </a:r>
            <a:endParaRPr sz="1400"/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501" y="849113"/>
            <a:ext cx="1291975" cy="34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3847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152475"/>
            <a:ext cx="3999900" cy="7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2200">
                <a:solidFill>
                  <a:schemeClr val="lt1"/>
                </a:solidFill>
              </a:rPr>
              <a:t>Tela inicial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75" name="Google Shape;75;p14"/>
          <p:cNvSpPr txBox="1"/>
          <p:nvPr>
            <p:ph idx="2" type="body"/>
          </p:nvPr>
        </p:nvSpPr>
        <p:spPr>
          <a:xfrm>
            <a:off x="4832400" y="1152475"/>
            <a:ext cx="3999900" cy="7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2200">
                <a:solidFill>
                  <a:schemeClr val="lt1"/>
                </a:solidFill>
              </a:rPr>
              <a:t>Tela da partida</a:t>
            </a:r>
            <a:endParaRPr b="1" sz="2200">
              <a:solidFill>
                <a:schemeClr val="lt1"/>
              </a:solidFill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75" y="1888525"/>
            <a:ext cx="4159550" cy="25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750" y="1888525"/>
            <a:ext cx="4159550" cy="2539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Configurando a raquete 2</a:t>
            </a:r>
            <a:endParaRPr/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226075" y="1465800"/>
            <a:ext cx="29436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75299" lvl="0" marL="208799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Fazer ela subir ao apertar a setinha para cima</a:t>
            </a:r>
            <a:endParaRPr sz="1400"/>
          </a:p>
          <a:p>
            <a:pPr indent="-175299" lvl="0" marL="208799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Fazer ela descer ao apertar a setinha para baixo</a:t>
            </a:r>
            <a:endParaRPr sz="1400"/>
          </a:p>
          <a:p>
            <a:pPr indent="-175299" lvl="0" marL="208799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Impedir que ela saia da tela por cima</a:t>
            </a:r>
            <a:endParaRPr sz="1400"/>
          </a:p>
          <a:p>
            <a:pPr indent="-175299" lvl="0" marL="208799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Impedir que ela saia da tela por baixo</a:t>
            </a:r>
            <a:endParaRPr sz="1400"/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501" y="849113"/>
            <a:ext cx="1291975" cy="34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Configurando a bola</a:t>
            </a:r>
            <a:endParaRPr/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75300" lvl="0" marL="1728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Fazer ela se mover sozinha</a:t>
            </a:r>
            <a:endParaRPr sz="1400"/>
          </a:p>
          <a:p>
            <a:pPr indent="-175300" lvl="0" marL="1728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Fazer ela quicar nas raquetes</a:t>
            </a:r>
            <a:endParaRPr sz="1400"/>
          </a:p>
          <a:p>
            <a:pPr indent="-175300" lvl="0" marL="1728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Impedir que ela saia da room pela vertical</a:t>
            </a:r>
            <a:endParaRPr sz="1400"/>
          </a:p>
          <a:p>
            <a:pPr indent="-175300" lvl="0" marL="1728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Fazer ela ganhar velocidade</a:t>
            </a:r>
            <a:endParaRPr sz="1400"/>
          </a:p>
          <a:p>
            <a:pPr indent="-175300" lvl="0" marL="1728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Fazer o som de “boing” sempre que ela quicar</a:t>
            </a:r>
            <a:endParaRPr sz="1400"/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1020" y="1869713"/>
            <a:ext cx="1404075" cy="14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Polindo a bola</a:t>
            </a:r>
            <a:endParaRPr/>
          </a:p>
        </p:txBody>
      </p:sp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75300" lvl="0" marL="1728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Fazer com que ela comece a se mover em uma direção aleatória.</a:t>
            </a:r>
            <a:endParaRPr sz="1400"/>
          </a:p>
          <a:p>
            <a:pPr indent="-175300" lvl="0" marL="1728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Criar uma espera para ela começar a se mover.</a:t>
            </a:r>
            <a:endParaRPr sz="1400"/>
          </a:p>
        </p:txBody>
      </p:sp>
      <p:pic>
        <p:nvPicPr>
          <p:cNvPr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1020" y="1869713"/>
            <a:ext cx="1404075" cy="14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226075" y="148575"/>
            <a:ext cx="28080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Iniciando a inteligência artificial</a:t>
            </a:r>
            <a:endParaRPr/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226075" y="1465800"/>
            <a:ext cx="29436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75299" lvl="0" marL="208799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Criar uma variável de controle para determinar se o jogo </a:t>
            </a:r>
            <a:r>
              <a:rPr lang="pt-BR" sz="1400"/>
              <a:t>está</a:t>
            </a:r>
            <a:r>
              <a:rPr lang="pt-BR" sz="1400"/>
              <a:t> no modo de 2 jogadores.</a:t>
            </a:r>
            <a:endParaRPr sz="1400"/>
          </a:p>
          <a:p>
            <a:pPr indent="-175299" lvl="0" marL="208799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Fazer com que o jogador 2 controle a raquete 2 apenas se o jogo </a:t>
            </a:r>
            <a:r>
              <a:rPr lang="pt-BR" sz="1400"/>
              <a:t>está</a:t>
            </a:r>
            <a:r>
              <a:rPr lang="pt-BR" sz="1400"/>
              <a:t> no modo de 2 jogadores.</a:t>
            </a:r>
            <a:endParaRPr sz="1400"/>
          </a:p>
        </p:txBody>
      </p:sp>
      <p:pic>
        <p:nvPicPr>
          <p:cNvPr id="248" name="Google Shape;2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501" y="849113"/>
            <a:ext cx="1291975" cy="34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226075" y="148575"/>
            <a:ext cx="28080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Configurando inteligência artificial</a:t>
            </a:r>
            <a:endParaRPr/>
          </a:p>
        </p:txBody>
      </p:sp>
      <p:sp>
        <p:nvSpPr>
          <p:cNvPr id="254" name="Google Shape;254;p36"/>
          <p:cNvSpPr txBox="1"/>
          <p:nvPr>
            <p:ph idx="1" type="body"/>
          </p:nvPr>
        </p:nvSpPr>
        <p:spPr>
          <a:xfrm>
            <a:off x="226075" y="1465800"/>
            <a:ext cx="2943600" cy="3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75299" lvl="0" marL="208799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Fazer com que a IA siga a velocidade vertical da bola caso o jogo não esteja no modo de 2 jogadores.</a:t>
            </a:r>
            <a:endParaRPr sz="1400"/>
          </a:p>
          <a:p>
            <a:pPr indent="-175299" lvl="1" marL="557999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Salvar a velocidade vertical da bola em alguma variável acessível a todos o tempo todo.</a:t>
            </a:r>
            <a:endParaRPr sz="1400"/>
          </a:p>
          <a:p>
            <a:pPr indent="-175299" lvl="1" marL="557999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Fazer a raquete pegar a velocidade da bola o tempo todo e aplicar nela mesma.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55" name="Google Shape;2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501" y="849113"/>
            <a:ext cx="1291975" cy="34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226075" y="148575"/>
            <a:ext cx="28080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Polindo a</a:t>
            </a:r>
            <a:r>
              <a:rPr lang="pt-BR"/>
              <a:t> inteligência artificial</a:t>
            </a:r>
            <a:endParaRPr/>
          </a:p>
        </p:txBody>
      </p:sp>
      <p:sp>
        <p:nvSpPr>
          <p:cNvPr id="261" name="Google Shape;261;p37"/>
          <p:cNvSpPr txBox="1"/>
          <p:nvPr>
            <p:ph idx="1" type="body"/>
          </p:nvPr>
        </p:nvSpPr>
        <p:spPr>
          <a:xfrm>
            <a:off x="226075" y="1465800"/>
            <a:ext cx="29436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168631" lvl="0" marL="208799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1400"/>
              <a:t>Limitar a velocidade máxima da IA.</a:t>
            </a:r>
            <a:endParaRPr sz="1400"/>
          </a:p>
          <a:p>
            <a:pPr indent="-132632" lvl="1" marL="737999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1400"/>
              <a:t>Se a velocidade da raquete for maior do que a velocidade </a:t>
            </a:r>
            <a:r>
              <a:rPr lang="pt-BR" sz="1400"/>
              <a:t>máxima, então</a:t>
            </a:r>
            <a:r>
              <a:rPr lang="pt-BR" sz="1400"/>
              <a:t> ela fica na velocidade máxima.</a:t>
            </a:r>
            <a:endParaRPr sz="1400"/>
          </a:p>
          <a:p>
            <a:pPr indent="-132632" lvl="1" marL="737999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1400"/>
              <a:t>Se a velocidade da raquete for menor do que a velocidade máxima </a:t>
            </a:r>
            <a:r>
              <a:rPr lang="pt-BR" sz="1400"/>
              <a:t>negativa,</a:t>
            </a:r>
            <a:r>
              <a:rPr lang="pt-BR" sz="1400"/>
              <a:t> então ela fica na velocidade máxima negativa.</a:t>
            </a:r>
            <a:endParaRPr sz="1400"/>
          </a:p>
          <a:p>
            <a:pPr indent="-168631" lvl="0" marL="208799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1400"/>
              <a:t>Garantir que é possível vencer a IA</a:t>
            </a:r>
            <a:endParaRPr sz="1400"/>
          </a:p>
        </p:txBody>
      </p:sp>
      <p:pic>
        <p:nvPicPr>
          <p:cNvPr id="262" name="Google Shape;26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501" y="849113"/>
            <a:ext cx="1291975" cy="34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GOL!</a:t>
            </a:r>
            <a:endParaRPr/>
          </a:p>
        </p:txBody>
      </p:sp>
      <p:sp>
        <p:nvSpPr>
          <p:cNvPr id="268" name="Google Shape;268;p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0699" lvl="0" marL="280799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Fazer com que a bola consiga fazer gols</a:t>
            </a:r>
            <a:endParaRPr/>
          </a:p>
          <a:p>
            <a:pPr indent="-200699" lvl="0" marL="280799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Criar um objeto para ser a colisão do gol</a:t>
            </a:r>
            <a:endParaRPr/>
          </a:p>
          <a:p>
            <a:pPr indent="-200699" lvl="0" marL="280799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Posicionar o objeto em cada gol</a:t>
            </a:r>
            <a:endParaRPr/>
          </a:p>
          <a:p>
            <a:pPr indent="-200699" lvl="0" marL="280799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Criar uma colisão da bola com o gol</a:t>
            </a:r>
            <a:endParaRPr/>
          </a:p>
          <a:p>
            <a:pPr indent="-200699" lvl="0" marL="280799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Conferir que a colisão </a:t>
            </a:r>
            <a:r>
              <a:rPr lang="pt-BR"/>
              <a:t>está</a:t>
            </a:r>
            <a:r>
              <a:rPr lang="pt-BR"/>
              <a:t> funcionando</a:t>
            </a:r>
            <a:endParaRPr/>
          </a:p>
          <a:p>
            <a:pPr indent="-200699" lvl="0" marL="280799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Deixar o objeto de colisão do gol </a:t>
            </a:r>
            <a:r>
              <a:rPr lang="pt-BR"/>
              <a:t>invisível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GOL! Novamente!</a:t>
            </a:r>
            <a:endParaRPr/>
          </a:p>
        </p:txBody>
      </p:sp>
      <p:sp>
        <p:nvSpPr>
          <p:cNvPr id="274" name="Google Shape;274;p3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0699" lvl="0" marL="280799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Leva a bola para o centro do level quando um gol ocorrer</a:t>
            </a:r>
            <a:endParaRPr/>
          </a:p>
          <a:p>
            <a:pPr indent="-200699" lvl="0" marL="280799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Fazer a bola ficar parada ao reiniciar</a:t>
            </a:r>
            <a:endParaRPr/>
          </a:p>
          <a:p>
            <a:pPr indent="-200699" lvl="0" marL="280799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Fazer a bola se mover depois de 1 segundo dela reiniciar</a:t>
            </a:r>
            <a:endParaRPr/>
          </a:p>
          <a:p>
            <a:pPr indent="-200699" lvl="0" marL="280799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Garantir que a bola tenha a velocidade e direção reiniciadas também.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GOL! De novo!</a:t>
            </a:r>
            <a:endParaRPr/>
          </a:p>
        </p:txBody>
      </p:sp>
      <p:sp>
        <p:nvSpPr>
          <p:cNvPr id="280" name="Google Shape;280;p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0699" lvl="0" marL="280799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Criar variáveis de pontos (gols) para cada jogador</a:t>
            </a:r>
            <a:endParaRPr/>
          </a:p>
          <a:p>
            <a:pPr indent="-200699" lvl="0" marL="280799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Fazer com que o jogador que fez o gol ganhe um ponto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600"/>
              <a:t>Como saber qual jogador fez o gol?</a:t>
            </a:r>
            <a:endParaRPr b="1"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>
            <p:ph type="title"/>
          </p:nvPr>
        </p:nvSpPr>
        <p:spPr>
          <a:xfrm>
            <a:off x="226075" y="148575"/>
            <a:ext cx="28080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Pontos</a:t>
            </a:r>
            <a:endParaRPr/>
          </a:p>
        </p:txBody>
      </p:sp>
      <p:sp>
        <p:nvSpPr>
          <p:cNvPr id="286" name="Google Shape;286;p41"/>
          <p:cNvSpPr txBox="1"/>
          <p:nvPr>
            <p:ph idx="1" type="body"/>
          </p:nvPr>
        </p:nvSpPr>
        <p:spPr>
          <a:xfrm>
            <a:off x="226075" y="1465800"/>
            <a:ext cx="29436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75299" lvl="0" marL="208799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Criar um objeto para lidar com os pontos</a:t>
            </a:r>
            <a:endParaRPr sz="1400"/>
          </a:p>
          <a:p>
            <a:pPr indent="-175299" lvl="0" marL="208799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Inserir o objeto de pontos na room</a:t>
            </a:r>
            <a:endParaRPr sz="1400"/>
          </a:p>
          <a:p>
            <a:pPr indent="-175299" lvl="0" marL="208799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Desenhar os pontos na room na posição desejada</a:t>
            </a:r>
            <a:endParaRPr sz="1400"/>
          </a:p>
          <a:p>
            <a:pPr indent="-175299" lvl="0" marL="208799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Definir uma pontuação máxima para encerrar o jogo</a:t>
            </a:r>
            <a:endParaRPr sz="1400"/>
          </a:p>
          <a:p>
            <a:pPr indent="-175299" lvl="0" marL="208799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Fazer com que se um jogador atingir a pontuação máxima a partida acabe.</a:t>
            </a:r>
            <a:endParaRPr sz="1400"/>
          </a:p>
        </p:txBody>
      </p:sp>
      <p:pic>
        <p:nvPicPr>
          <p:cNvPr id="287" name="Google Shape;28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0" y="1011750"/>
            <a:ext cx="5471750" cy="33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0"/>
            <a:ext cx="91440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inicial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225" y="1701275"/>
            <a:ext cx="5457451" cy="3332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5"/>
          <p:cNvCxnSpPr/>
          <p:nvPr/>
        </p:nvCxnSpPr>
        <p:spPr>
          <a:xfrm>
            <a:off x="2200325" y="1499900"/>
            <a:ext cx="1733400" cy="1238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5"/>
          <p:cNvSpPr txBox="1"/>
          <p:nvPr/>
        </p:nvSpPr>
        <p:spPr>
          <a:xfrm>
            <a:off x="1287650" y="1084400"/>
            <a:ext cx="164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latin typeface="Roboto"/>
                <a:ea typeface="Roboto"/>
                <a:cs typeface="Roboto"/>
                <a:sym typeface="Roboto"/>
              </a:rPr>
              <a:t>Plano de fundo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" name="Google Shape;86;p15"/>
          <p:cNvCxnSpPr/>
          <p:nvPr/>
        </p:nvCxnSpPr>
        <p:spPr>
          <a:xfrm>
            <a:off x="1591875" y="2886575"/>
            <a:ext cx="874200" cy="7113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5"/>
          <p:cNvSpPr txBox="1"/>
          <p:nvPr/>
        </p:nvSpPr>
        <p:spPr>
          <a:xfrm>
            <a:off x="559025" y="2541825"/>
            <a:ext cx="164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latin typeface="Roboto"/>
                <a:ea typeface="Roboto"/>
                <a:cs typeface="Roboto"/>
                <a:sym typeface="Roboto"/>
              </a:rPr>
              <a:t>Raquete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" name="Google Shape;88;p15"/>
          <p:cNvCxnSpPr/>
          <p:nvPr/>
        </p:nvCxnSpPr>
        <p:spPr>
          <a:xfrm flipH="1">
            <a:off x="6678850" y="2681400"/>
            <a:ext cx="997500" cy="877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5"/>
          <p:cNvSpPr txBox="1"/>
          <p:nvPr/>
        </p:nvSpPr>
        <p:spPr>
          <a:xfrm>
            <a:off x="7114250" y="2364000"/>
            <a:ext cx="164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latin typeface="Roboto"/>
                <a:ea typeface="Roboto"/>
                <a:cs typeface="Roboto"/>
                <a:sym typeface="Roboto"/>
              </a:rPr>
              <a:t>Raquete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" name="Google Shape;90;p15"/>
          <p:cNvCxnSpPr/>
          <p:nvPr/>
        </p:nvCxnSpPr>
        <p:spPr>
          <a:xfrm rot="10800000">
            <a:off x="5143450" y="3834450"/>
            <a:ext cx="2278200" cy="247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5"/>
          <p:cNvSpPr txBox="1"/>
          <p:nvPr/>
        </p:nvSpPr>
        <p:spPr>
          <a:xfrm>
            <a:off x="7240925" y="3881875"/>
            <a:ext cx="164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latin typeface="Roboto"/>
                <a:ea typeface="Roboto"/>
                <a:cs typeface="Roboto"/>
                <a:sym typeface="Roboto"/>
              </a:rPr>
              <a:t>Botão “jogar”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2" name="Google Shape;92;p15"/>
          <p:cNvCxnSpPr/>
          <p:nvPr/>
        </p:nvCxnSpPr>
        <p:spPr>
          <a:xfrm>
            <a:off x="1528200" y="4683625"/>
            <a:ext cx="2518800" cy="213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5"/>
          <p:cNvSpPr txBox="1"/>
          <p:nvPr/>
        </p:nvSpPr>
        <p:spPr>
          <a:xfrm>
            <a:off x="353850" y="4297375"/>
            <a:ext cx="164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latin typeface="Roboto"/>
                <a:ea typeface="Roboto"/>
                <a:cs typeface="Roboto"/>
                <a:sym typeface="Roboto"/>
              </a:rPr>
              <a:t>Botão modo de jogo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Montar a tela inicial</a:t>
            </a:r>
            <a:endParaRPr/>
          </a:p>
        </p:txBody>
      </p:sp>
      <p:sp>
        <p:nvSpPr>
          <p:cNvPr id="293" name="Google Shape;293;p4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75299" lvl="0" marL="280799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Criar a room inicial</a:t>
            </a:r>
            <a:endParaRPr sz="1400"/>
          </a:p>
          <a:p>
            <a:pPr indent="-175299" lvl="0" marL="280799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Criar o plano de fundo</a:t>
            </a:r>
            <a:endParaRPr sz="1400"/>
          </a:p>
          <a:p>
            <a:pPr indent="-175299" lvl="0" marL="280799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Criar a raquete da esquerda</a:t>
            </a:r>
            <a:endParaRPr sz="1400"/>
          </a:p>
          <a:p>
            <a:pPr indent="-175299" lvl="0" marL="280799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Criar a raquete da direita</a:t>
            </a:r>
            <a:endParaRPr sz="1400"/>
          </a:p>
          <a:p>
            <a:pPr indent="-175299" lvl="0" marL="280799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Criar o botão de jogar</a:t>
            </a:r>
            <a:endParaRPr sz="1400"/>
          </a:p>
          <a:p>
            <a:pPr indent="-175299" lvl="0" marL="280799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Criar o botão do modo de jogo</a:t>
            </a:r>
            <a:endParaRPr sz="1400"/>
          </a:p>
        </p:txBody>
      </p:sp>
      <p:pic>
        <p:nvPicPr>
          <p:cNvPr id="294" name="Google Shape;29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300" y="1018813"/>
            <a:ext cx="5457451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125" y="1698000"/>
            <a:ext cx="5471750" cy="33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>
            <p:ph type="title"/>
          </p:nvPr>
        </p:nvSpPr>
        <p:spPr>
          <a:xfrm>
            <a:off x="0" y="0"/>
            <a:ext cx="91440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partida</a:t>
            </a:r>
            <a:endParaRPr/>
          </a:p>
        </p:txBody>
      </p:sp>
      <p:cxnSp>
        <p:nvCxnSpPr>
          <p:cNvPr id="100" name="Google Shape;100;p16"/>
          <p:cNvCxnSpPr/>
          <p:nvPr/>
        </p:nvCxnSpPr>
        <p:spPr>
          <a:xfrm>
            <a:off x="2200325" y="1499900"/>
            <a:ext cx="1733400" cy="1238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6"/>
          <p:cNvSpPr txBox="1"/>
          <p:nvPr/>
        </p:nvSpPr>
        <p:spPr>
          <a:xfrm>
            <a:off x="1287650" y="1084400"/>
            <a:ext cx="164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latin typeface="Roboto"/>
                <a:ea typeface="Roboto"/>
                <a:cs typeface="Roboto"/>
                <a:sym typeface="Roboto"/>
              </a:rPr>
              <a:t>Plano de fundo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1591875" y="2886575"/>
            <a:ext cx="874200" cy="7113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6"/>
          <p:cNvSpPr txBox="1"/>
          <p:nvPr/>
        </p:nvSpPr>
        <p:spPr>
          <a:xfrm>
            <a:off x="559025" y="2541825"/>
            <a:ext cx="164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latin typeface="Roboto"/>
                <a:ea typeface="Roboto"/>
                <a:cs typeface="Roboto"/>
                <a:sym typeface="Roboto"/>
              </a:rPr>
              <a:t>Raquete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" name="Google Shape;104;p16"/>
          <p:cNvCxnSpPr/>
          <p:nvPr/>
        </p:nvCxnSpPr>
        <p:spPr>
          <a:xfrm flipH="1">
            <a:off x="6678850" y="2681400"/>
            <a:ext cx="997500" cy="877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6"/>
          <p:cNvSpPr txBox="1"/>
          <p:nvPr/>
        </p:nvSpPr>
        <p:spPr>
          <a:xfrm>
            <a:off x="7114250" y="2364000"/>
            <a:ext cx="164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latin typeface="Roboto"/>
                <a:ea typeface="Roboto"/>
                <a:cs typeface="Roboto"/>
                <a:sym typeface="Roboto"/>
              </a:rPr>
              <a:t>Raquete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" name="Google Shape;106;p16"/>
          <p:cNvCxnSpPr/>
          <p:nvPr/>
        </p:nvCxnSpPr>
        <p:spPr>
          <a:xfrm rot="10800000">
            <a:off x="4789750" y="3537450"/>
            <a:ext cx="2631900" cy="544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6"/>
          <p:cNvSpPr txBox="1"/>
          <p:nvPr/>
        </p:nvSpPr>
        <p:spPr>
          <a:xfrm>
            <a:off x="7240925" y="3881875"/>
            <a:ext cx="164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latin typeface="Roboto"/>
                <a:ea typeface="Roboto"/>
                <a:cs typeface="Roboto"/>
                <a:sym typeface="Roboto"/>
              </a:rPr>
              <a:t>Bola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" name="Google Shape;108;p16"/>
          <p:cNvCxnSpPr/>
          <p:nvPr/>
        </p:nvCxnSpPr>
        <p:spPr>
          <a:xfrm flipH="1">
            <a:off x="4619925" y="1188600"/>
            <a:ext cx="1818300" cy="926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6"/>
          <p:cNvSpPr txBox="1"/>
          <p:nvPr/>
        </p:nvSpPr>
        <p:spPr>
          <a:xfrm>
            <a:off x="5780350" y="803075"/>
            <a:ext cx="164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latin typeface="Roboto"/>
                <a:ea typeface="Roboto"/>
                <a:cs typeface="Roboto"/>
                <a:sym typeface="Roboto"/>
              </a:rPr>
              <a:t>Pontuação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Componentes da tela inicial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Plano de fundo (que não é baseado em nenhum personagem de FMA)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Raquetes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Botão de jogar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Botão para escolher o modo de jogo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Componentes da tela da partida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Plano de fundo (que não é baseado em nenhum personagem de FMA)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Raquete do primeiro jogador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Raquete do segundo jogador (ou da inteligência artificial)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Bola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Sistema de pontos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0" y="0"/>
            <a:ext cx="4572000" cy="19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do jogo</a:t>
            </a:r>
            <a:endParaRPr/>
          </a:p>
        </p:txBody>
      </p:sp>
      <p:sp>
        <p:nvSpPr>
          <p:cNvPr id="127" name="Google Shape;127;p19"/>
          <p:cNvSpPr txBox="1"/>
          <p:nvPr>
            <p:ph idx="1" type="subTitle"/>
          </p:nvPr>
        </p:nvSpPr>
        <p:spPr>
          <a:xfrm>
            <a:off x="0" y="3029225"/>
            <a:ext cx="4572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inicial → Tela de partida → Tela inicial…</a:t>
            </a:r>
            <a:endParaRPr/>
          </a:p>
        </p:txBody>
      </p:sp>
      <p:grpSp>
        <p:nvGrpSpPr>
          <p:cNvPr id="128" name="Google Shape;128;p19"/>
          <p:cNvGrpSpPr/>
          <p:nvPr/>
        </p:nvGrpSpPr>
        <p:grpSpPr>
          <a:xfrm>
            <a:off x="5176175" y="934500"/>
            <a:ext cx="3175200" cy="3175200"/>
            <a:chOff x="2820225" y="891450"/>
            <a:chExt cx="3175200" cy="3175200"/>
          </a:xfrm>
        </p:grpSpPr>
        <p:sp>
          <p:nvSpPr>
            <p:cNvPr id="129" name="Google Shape;129;p19"/>
            <p:cNvSpPr/>
            <p:nvPr/>
          </p:nvSpPr>
          <p:spPr>
            <a:xfrm rot="10800000">
              <a:off x="2820225" y="891450"/>
              <a:ext cx="3175200" cy="3175200"/>
            </a:xfrm>
            <a:prstGeom prst="blockArc">
              <a:avLst>
                <a:gd fmla="val 5399801" name="adj1"/>
                <a:gd fmla="val 3012680" name="adj2"/>
                <a:gd fmla="val 6939" name="adj3"/>
              </a:avLst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 rot="10800000">
              <a:off x="3175023" y="1179900"/>
              <a:ext cx="450600" cy="450600"/>
            </a:xfrm>
            <a:prstGeom prst="rtTriangle">
              <a:avLst/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19"/>
          <p:cNvGrpSpPr/>
          <p:nvPr/>
        </p:nvGrpSpPr>
        <p:grpSpPr>
          <a:xfrm>
            <a:off x="6154025" y="818582"/>
            <a:ext cx="1332300" cy="914700"/>
            <a:chOff x="3798075" y="775532"/>
            <a:chExt cx="1332300" cy="914700"/>
          </a:xfrm>
        </p:grpSpPr>
        <p:sp>
          <p:nvSpPr>
            <p:cNvPr id="132" name="Google Shape;132;p19"/>
            <p:cNvSpPr/>
            <p:nvPr/>
          </p:nvSpPr>
          <p:spPr>
            <a:xfrm>
              <a:off x="3798075" y="1060532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01199" lvl="0" marL="648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pt-B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Escolhe o modo de jogo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01199" lvl="0" marL="648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pt-B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Inicia a partida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3798075" y="775532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Tela inicial do jogo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134" name="Google Shape;134;p19"/>
          <p:cNvGrpSpPr/>
          <p:nvPr/>
        </p:nvGrpSpPr>
        <p:grpSpPr>
          <a:xfrm>
            <a:off x="6097625" y="3601502"/>
            <a:ext cx="1332300" cy="914450"/>
            <a:chOff x="4731075" y="3367427"/>
            <a:chExt cx="1332300" cy="914450"/>
          </a:xfrm>
        </p:grpSpPr>
        <p:sp>
          <p:nvSpPr>
            <p:cNvPr id="135" name="Google Shape;135;p19"/>
            <p:cNvSpPr/>
            <p:nvPr/>
          </p:nvSpPr>
          <p:spPr>
            <a:xfrm>
              <a:off x="4731075" y="3652177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01199" lvl="0" marL="648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Roboto"/>
                <a:buChar char="●"/>
              </a:pPr>
              <a:r>
                <a:rPr lang="pt-BR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Escolhe o modo de jogo</a:t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01199" lvl="0" marL="648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Roboto"/>
                <a:buChar char="●"/>
              </a:pPr>
              <a:r>
                <a:rPr lang="pt-BR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Inicia a partida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4731075" y="3367427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Tela inicial do jogo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" name="Google Shape;137;p19"/>
          <p:cNvGrpSpPr/>
          <p:nvPr/>
        </p:nvGrpSpPr>
        <p:grpSpPr>
          <a:xfrm>
            <a:off x="4743450" y="2114527"/>
            <a:ext cx="1332300" cy="914700"/>
            <a:chOff x="2734175" y="3367177"/>
            <a:chExt cx="1332300" cy="914700"/>
          </a:xfrm>
        </p:grpSpPr>
        <p:sp>
          <p:nvSpPr>
            <p:cNvPr id="138" name="Google Shape;138;p19"/>
            <p:cNvSpPr/>
            <p:nvPr/>
          </p:nvSpPr>
          <p:spPr>
            <a:xfrm>
              <a:off x="2734175" y="3652177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01199" lvl="0" marL="648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Roboto"/>
                <a:buChar char="●"/>
              </a:pPr>
              <a:r>
                <a:rPr lang="pt-BR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Partida ocorre até um dos jogadores conseguir a pontuação máxima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2734175" y="3367177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Tela da partida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" name="Google Shape;140;p19"/>
          <p:cNvGrpSpPr/>
          <p:nvPr/>
        </p:nvGrpSpPr>
        <p:grpSpPr>
          <a:xfrm>
            <a:off x="7562525" y="2114527"/>
            <a:ext cx="1332300" cy="914700"/>
            <a:chOff x="5206575" y="2071477"/>
            <a:chExt cx="1332300" cy="914700"/>
          </a:xfrm>
        </p:grpSpPr>
        <p:sp>
          <p:nvSpPr>
            <p:cNvPr id="141" name="Google Shape;141;p19"/>
            <p:cNvSpPr/>
            <p:nvPr/>
          </p:nvSpPr>
          <p:spPr>
            <a:xfrm>
              <a:off x="5206575" y="2356477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01199" lvl="0" marL="648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pt-B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Partida ocorre até um dos jogadores conseguir a pontuação máxima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5206575" y="2071477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Tela da partida</a:t>
              </a:r>
              <a:endParaRPr sz="8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O objetivo do jogo é vencer o outro jogador.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Para vencer o jogo é necessário fazer 2 pontos antes do outro jogador.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Para fazer ponto você precisa fazer a bola entrar no “gol” adversário.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Obstáculos</a:t>
            </a:r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O outro jogador.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Você não controla a bola diretamente.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