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293" r:id="rId20"/>
    <p:sldId id="380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00" r:id="rId33"/>
    <p:sldId id="344" r:id="rId34"/>
    <p:sldId id="356" r:id="rId35"/>
    <p:sldId id="346" r:id="rId36"/>
    <p:sldId id="349" r:id="rId37"/>
    <p:sldId id="350" r:id="rId38"/>
    <p:sldId id="394" r:id="rId39"/>
    <p:sldId id="352" r:id="rId40"/>
    <p:sldId id="353" r:id="rId41"/>
    <p:sldId id="395" r:id="rId42"/>
    <p:sldId id="35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2697CDD2-ABA1-46A4-9D54-9BDB5A6ACE74}">
          <p14:sldIdLst>
            <p14:sldId id="256"/>
            <p14:sldId id="257"/>
          </p14:sldIdLst>
        </p14:section>
        <p14:section name="Записи и стилистика&#13;" id="{BAAF7C11-579D-4487-970C-B2B5E7869283}">
          <p14:sldIdLst>
            <p14:sldId id="258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  <p14:section name="Управление и безопасность &#13;" id="{8DADC50B-937F-4EE5-A3FE-446C424E8C31}">
          <p14:sldIdLst>
            <p14:sldId id="293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Копирование и текст" id="{DA15B569-4F63-43B5-9A1A-171B79ED2AC3}">
          <p14:sldIdLst>
            <p14:sldId id="300"/>
            <p14:sldId id="344"/>
            <p14:sldId id="356"/>
            <p14:sldId id="346"/>
            <p14:sldId id="349"/>
            <p14:sldId id="350"/>
            <p14:sldId id="394"/>
            <p14:sldId id="352"/>
            <p14:sldId id="353"/>
            <p14:sldId id="395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-н" initials="Iн" lastIdx="1" clrIdx="0"/>
  <p:cmAuthor id="2" name="Hp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4.xml"/><Relationship Id="rId5" Type="http://schemas.openxmlformats.org/officeDocument/2006/relationships/slide" Target="slide15.xml"/><Relationship Id="rId4" Type="http://schemas.openxmlformats.org/officeDocument/2006/relationships/slide" Target="slide13.xml"/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5.xml"/><Relationship Id="rId3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24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3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image" Target="../media/image3.png"/><Relationship Id="rId3" Type="http://schemas.openxmlformats.org/officeDocument/2006/relationships/slide" Target="slide1.xml"/><Relationship Id="rId2" Type="http://schemas.openxmlformats.org/officeDocument/2006/relationships/slide" Target="slide18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30.xml"/><Relationship Id="rId6" Type="http://schemas.openxmlformats.org/officeDocument/2006/relationships/slide" Target="slide28.xml"/><Relationship Id="rId5" Type="http://schemas.openxmlformats.org/officeDocument/2006/relationships/slide" Target="slide29.xml"/><Relationship Id="rId4" Type="http://schemas.openxmlformats.org/officeDocument/2006/relationships/slide" Target="slide27.xml"/><Relationship Id="rId3" Type="http://schemas.openxmlformats.org/officeDocument/2006/relationships/slide" Target="slide26.xml"/><Relationship Id="rId2" Type="http://schemas.openxmlformats.org/officeDocument/2006/relationships/image" Target="../media/image3.png"/><Relationship Id="rId1" Type="http://schemas.openxmlformats.org/officeDocument/2006/relationships/slide" Target="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1.xml"/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6.xml"/><Relationship Id="rId3" Type="http://schemas.openxmlformats.org/officeDocument/2006/relationships/slide" Target="slide32.xml"/><Relationship Id="rId2" Type="http://schemas.openxmlformats.org/officeDocument/2006/relationships/image" Target="../media/image3.png"/><Relationship Id="rId1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slide" Target="slide34.xml"/><Relationship Id="rId3" Type="http://schemas.openxmlformats.org/officeDocument/2006/relationships/slide" Target="slide33.xml"/><Relationship Id="rId2" Type="http://schemas.openxmlformats.org/officeDocument/2006/relationships/image" Target="../media/image3.png"/><Relationship Id="rId1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41.xml"/><Relationship Id="rId4" Type="http://schemas.openxmlformats.org/officeDocument/2006/relationships/slide" Target="slide38.xml"/><Relationship Id="rId3" Type="http://schemas.openxmlformats.org/officeDocument/2006/relationships/slide" Target="slide37.xml"/><Relationship Id="rId2" Type="http://schemas.openxmlformats.org/officeDocument/2006/relationships/image" Target="../media/image3.png"/><Relationship Id="rId1" Type="http://schemas.openxmlformats.org/officeDocument/2006/relationships/slide" Target="sl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0.xml"/><Relationship Id="rId7" Type="http://schemas.openxmlformats.org/officeDocument/2006/relationships/slide" Target="slide9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продукту Блокнот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413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Экспорт записей в файлы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выгружать записи в файл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Стилистика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производить изменения стилистики, т.е. редактировать стили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Синхронизация с облачным хранилищем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506842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Настройка тем оформления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1371453" y="436283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Создание категорий и тегов для записей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848599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Настройка шрифтов и размера текста</a:t>
            </a:r>
            <a:endParaRPr lang="ru-RU" dirty="0"/>
          </a:p>
        </p:txBody>
      </p:sp>
      <p:sp>
        <p:nvSpPr>
          <p:cNvPr id="5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5068423" y="436283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Фильтрация записей по категориям и тегам</a:t>
            </a:r>
            <a:endParaRPr lang="ru-RU" dirty="0"/>
          </a:p>
        </p:txBody>
      </p:sp>
      <p:sp>
        <p:nvSpPr>
          <p:cNvPr id="6" name="Прямоугольник: скругленные углы 3">
            <a:hlinkClick r:id="rId8" tooltip="" action="ppaction://hlinksldjump"/>
          </p:cNvPr>
          <p:cNvSpPr/>
          <p:nvPr/>
        </p:nvSpPr>
        <p:spPr>
          <a:xfrm>
            <a:off x="8485993" y="436283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Добавление изображений и видео к записям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690" y="27559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Синхронизация с облачным хранилищем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синхронизироваться с облачным хранилищем для сохранения данных для предотварщения их потери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Настройка тем оформления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настраивать тему оформления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50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Настройка шрифтов и размера текста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настраивать шрифт и размер текста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04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Создание категорий и тегов для записей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создавать категории и пояснения для записей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02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Фильтрация записей по категориям и тегам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производить успешный поиск записей по описаниям и категориям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825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Добавление изображений и видео к записям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добавлять изображения или видео к записям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Управление и безопасность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1 из основных частей: расчётов финансовых операций и просмотр историй отчётов этих операций.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580368" y="331318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Управление</a:t>
            </a:r>
            <a:endParaRPr lang="ru-RU" dirty="0"/>
          </a:p>
        </p:txBody>
      </p:sp>
      <p:sp>
        <p:nvSpPr>
          <p:cNvPr id="6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7661128" y="331318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Безопасность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Управление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работать с записями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Создание задач и напоминаний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4685518" y="258039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Установка приоритета для записей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799958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Отправка записей на печать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3020548" y="37653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Добавление аудиозаписей к записям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6268573" y="376657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Архивирование и восстановление записей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390" y="773430"/>
            <a:ext cx="10972800" cy="582613"/>
          </a:xfrm>
        </p:spPr>
        <p:txBody>
          <a:bodyPr/>
          <a:lstStyle/>
          <a:p>
            <a:r>
              <a:rPr lang="ru-RU" dirty="0"/>
              <a:t>Здравствуйте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5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Спасибо что обратили внимание на наше приложение!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 ознакомление с какой частью приложения вы бы хотели начать?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action="ppaction://hlinksldjump"/>
          </p:cNvPr>
          <p:cNvSpPr/>
          <p:nvPr/>
        </p:nvSpPr>
        <p:spPr>
          <a:xfrm>
            <a:off x="1172698" y="384467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Записи и стилистика</a:t>
            </a:r>
            <a:endParaRPr lang="ru-RU" dirty="0"/>
          </a:p>
        </p:txBody>
      </p:sp>
      <p:sp>
        <p:nvSpPr>
          <p:cNvPr id="5" name="Прямоугольник: скругленные углы 4">
            <a:hlinkClick r:id="rId2" action="ppaction://hlinksldjump"/>
          </p:cNvPr>
          <p:cNvSpPr/>
          <p:nvPr/>
        </p:nvSpPr>
        <p:spPr>
          <a:xfrm>
            <a:off x="4686656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Управление и безопасность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37615" y="3059430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Записи и стилистика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86656" y="3059668"/>
            <a:ext cx="2818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Управление и безопасность </a:t>
            </a:r>
            <a:endParaRPr lang="ru-RU" dirty="0"/>
          </a:p>
        </p:txBody>
      </p:sp>
      <p:pic>
        <p:nvPicPr>
          <p:cNvPr id="11" name="Picture 2" descr="кнопки назад - скачать Бесплатные иконки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06512" y="3152943"/>
            <a:ext cx="28186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Копирование и текст</a:t>
            </a:r>
            <a:endParaRPr lang="ru-RU" dirty="0"/>
          </a:p>
        </p:txBody>
      </p:sp>
      <p:sp>
        <p:nvSpPr>
          <p:cNvPr id="10" name="Прямоугольник: скругленные углы 9">
            <a:hlinkClick r:id="rId5" action="ppaction://hlinksldjump"/>
          </p:cNvPr>
          <p:cNvSpPr/>
          <p:nvPr/>
        </p:nvSpPr>
        <p:spPr>
          <a:xfrm>
            <a:off x="8306512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Копирование и текст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Создание задач и напоминаний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создавать задачи и напоминания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Установка приоритета для записей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задавать приоритет записям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Отправка записей на печать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отправлять на печать записи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Добавление аудиозаписей к записям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добавлять аудиозапись к записям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Архивирование и восстановление записей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архивировать и воостанавливать записи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Безопасность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обеспечивать безопасность приложения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Шифрование и защита паролем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506842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Статистика использования блокнота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3249783" y="436156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Разделение записей на группы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848599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Интеграция с календарём</a:t>
            </a:r>
            <a:endParaRPr lang="ru-RU" dirty="0"/>
          </a:p>
        </p:txBody>
      </p:sp>
      <p:sp>
        <p:nvSpPr>
          <p:cNvPr id="5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6803878" y="43622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Добавление ссылок и веб-страниц к записям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690" y="27559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Шифрование и защита паролем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защищать данные шифрованием и защиту паролем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Статистика использования блокнота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собирать статистику использования блокнота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50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Интеграция с календарём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взаимодействовать с календарём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04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Разделение записей на группы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разделять записи на группы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985" y="189865"/>
            <a:ext cx="10972800" cy="582613"/>
          </a:xfrm>
        </p:spPr>
        <p:txBody>
          <a:bodyPr/>
          <a:lstStyle/>
          <a:p>
            <a:r>
              <a:rPr lang="ru-RU" dirty="0">
                <a:sym typeface="+mn-ea"/>
              </a:rPr>
              <a:t>Записи и стилистика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380" y="1042035"/>
            <a:ext cx="8753475" cy="3281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планировщика задач.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tooltip="" action="ppaction://hlinksldjump"/>
          </p:cNvPr>
          <p:cNvSpPr/>
          <p:nvPr/>
        </p:nvSpPr>
        <p:spPr>
          <a:xfrm>
            <a:off x="4410710" y="2327275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Записи</a:t>
            </a:r>
            <a:endParaRPr lang="ru-RU" dirty="0"/>
          </a:p>
        </p:txBody>
      </p:sp>
      <p:pic>
        <p:nvPicPr>
          <p:cNvPr id="9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4410710" y="4455795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Стилистика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02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Добавление ссылок и веб-страниц к записям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добавлять к записям ссылки и веб-страницы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1935" y="26606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Копирование и текст</a:t>
            </a:r>
            <a:endParaRPr lang="ru-RU" dirty="0">
              <a:sym typeface="+mn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007110"/>
            <a:ext cx="9486900" cy="15214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Данная часть программы позволяет открывать шаблоны для создания финансовых отчётов и просматривать текущее время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</p:cNvPr>
          <p:cNvSpPr/>
          <p:nvPr/>
        </p:nvSpPr>
        <p:spPr>
          <a:xfrm>
            <a:off x="899251" y="3417133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Копирование</a:t>
            </a:r>
            <a:endParaRPr lang="ru-RU" dirty="0"/>
          </a:p>
        </p:txBody>
      </p:sp>
      <p:sp>
        <p:nvSpPr>
          <p:cNvPr id="7" name="Прямоугольник: скругленные углы 6">
            <a:hlinkClick r:id="rId4" action="ppaction://hlinksldjump"/>
          </p:cNvPr>
          <p:cNvSpPr/>
          <p:nvPr/>
        </p:nvSpPr>
        <p:spPr>
          <a:xfrm>
            <a:off x="6941278" y="4758150"/>
            <a:ext cx="4051175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Копирование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копировать данные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Резервное копирование данных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4685518" y="258039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Публикация записей в социальных сетях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799958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Восстановление удаленных записей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Резервное копирование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произвести резервное копировать данных для предотвращения потери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Публикация записей в социальных сетях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публиковать записи в соц сет, такие как вк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413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Восстановление удаленных записей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востановить удалённый записи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Текст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просматривать историю финансовых расчётов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Автоматическое исправление орфографии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8426303" y="258102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Перевод текста на другие языки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5" action="ppaction://hlinksldjump"/>
          </p:cNvPr>
          <p:cNvSpPr/>
          <p:nvPr/>
        </p:nvSpPr>
        <p:spPr>
          <a:xfrm>
            <a:off x="8426303" y="45908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Поддержка различных языков интерфейса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1371453" y="45908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Создание заметок с распознаванием голоса</a:t>
            </a:r>
            <a:endParaRPr lang="ru-RU" dirty="0"/>
          </a:p>
        </p:txBody>
      </p:sp>
      <p:sp>
        <p:nvSpPr>
          <p:cNvPr id="5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5027148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Озвучивание текста записей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690" y="27559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Автоматическое исправление орфографии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автоматически исправлять ошибки в тексте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Озвучивание текста записей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озвучивать запись текста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Перевод текста на другие языки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переводить текст на другие языки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Записи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работать с записями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Добавить новую запись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4685518" y="258039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Редактирование записи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799958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Удаление записи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3020548" y="37653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Поиск по записям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6268573" y="376657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Импорт записей из файлов</a:t>
            </a:r>
            <a:endParaRPr lang="ru-RU" dirty="0"/>
          </a:p>
        </p:txBody>
      </p:sp>
      <p:sp>
        <p:nvSpPr>
          <p:cNvPr id="6" name="Прямоугольник: скругленные углы 3">
            <a:hlinkClick r:id="rId8" tooltip="" action="ppaction://hlinksldjump"/>
          </p:cNvPr>
          <p:cNvSpPr/>
          <p:nvPr/>
        </p:nvSpPr>
        <p:spPr>
          <a:xfrm>
            <a:off x="9516598" y="376657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Экспорт записей в файлы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Создание заметок с распознаванием голоса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задать разметки используя голосовые команды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Поддержка различных языков интерфейса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изменять язык интерфейса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Добавить новую запись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добавить новую запись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Редактирование записи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редактировать старую запись заменяя её на новую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Удаление записи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удалять запись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Поиск по записям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искать запись по определённым запросам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Импорт записей из файлов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загружать записи из файла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0</TotalTime>
  <Words>4682</Words>
  <Application>WPS Presentation</Application>
  <PresentationFormat>Широкоэкранный</PresentationFormat>
  <Paragraphs>249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SimSun</vt:lpstr>
      <vt:lpstr>Wingdings</vt:lpstr>
      <vt:lpstr>Microsoft YaHei</vt:lpstr>
      <vt:lpstr>Arial Unicode MS</vt:lpstr>
      <vt:lpstr>Calibri</vt:lpstr>
      <vt:lpstr>Times New Roman</vt:lpstr>
      <vt:lpstr>Consolas</vt:lpstr>
      <vt:lpstr>Blue Waves</vt:lpstr>
      <vt:lpstr>Руководство пользователя</vt:lpstr>
      <vt:lpstr>Здравствуйте</vt:lpstr>
      <vt:lpstr>Планировщик задач</vt:lpstr>
      <vt:lpstr>Шаблоны финансов</vt:lpstr>
      <vt:lpstr>Инициализация шаблонов расчётов</vt:lpstr>
      <vt:lpstr>Создание шаблона</vt:lpstr>
      <vt:lpstr>Выбор шаблона</vt:lpstr>
      <vt:lpstr>Загрузка шаблона</vt:lpstr>
      <vt:lpstr>Изменение шаблона</vt:lpstr>
      <vt:lpstr>Удаление шаблона</vt:lpstr>
      <vt:lpstr>Время</vt:lpstr>
      <vt:lpstr>Инициализация времени</vt:lpstr>
      <vt:lpstr>Настройка текущего времени</vt:lpstr>
      <vt:lpstr>Просмотр текущего времени</vt:lpstr>
      <vt:lpstr>Слежение за временем</vt:lpstr>
      <vt:lpstr>Слежение за временем</vt:lpstr>
      <vt:lpstr>Слежение за временем</vt:lpstr>
      <vt:lpstr>Финансы и история</vt:lpstr>
      <vt:lpstr>Записи</vt:lpstr>
      <vt:lpstr>Добавить новую запись</vt:lpstr>
      <vt:lpstr>Редактирование записи</vt:lpstr>
      <vt:lpstr>Удаление записи</vt:lpstr>
      <vt:lpstr>Поиск по записям</vt:lpstr>
      <vt:lpstr>Импорт записей из файлов</vt:lpstr>
      <vt:lpstr>Стилистика</vt:lpstr>
      <vt:lpstr>Синхронизация с облачным хранилищем</vt:lpstr>
      <vt:lpstr>Настройка тем оформления</vt:lpstr>
      <vt:lpstr>Настройка шрифтов и размера текста</vt:lpstr>
      <vt:lpstr>Создание категорий и тегов для записей</vt:lpstr>
      <vt:lpstr>Фильтрация записей по категориям и тегам</vt:lpstr>
      <vt:lpstr>Шаблоны финансов и время</vt:lpstr>
      <vt:lpstr>Шаблоны финансов</vt:lpstr>
      <vt:lpstr>Создание шаблона</vt:lpstr>
      <vt:lpstr>Выбор шаблона</vt:lpstr>
      <vt:lpstr>Удаление шаблона</vt:lpstr>
      <vt:lpstr>Время</vt:lpstr>
      <vt:lpstr>Инициализация времени</vt:lpstr>
      <vt:lpstr>Настройка текущего времени</vt:lpstr>
      <vt:lpstr>Просмотр текущего времени</vt:lpstr>
      <vt:lpstr>Перевод текста на другие языки</vt:lpstr>
      <vt:lpstr>Слежение за временем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</dc:title>
  <dc:creator>ID-н</dc:creator>
  <cp:lastModifiedBy>Hp</cp:lastModifiedBy>
  <cp:revision>177</cp:revision>
  <dcterms:created xsi:type="dcterms:W3CDTF">2024-02-15T20:01:00Z</dcterms:created>
  <dcterms:modified xsi:type="dcterms:W3CDTF">2024-03-31T10:59:03Z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B65BFB27FF5142D4AA96605A62FD1E98_12</vt:lpwstr>
  </property>
  <property fmtid="{D5CDD505-2E9C-101B-9397-08002B2CF9AE}" pid="3" name="KSOProductBuildVer">
    <vt:lpwstr>1049-12.2.0.13489</vt:lpwstr>
  </property>
</Properties>
</file>