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7c23087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7c23087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40b3969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40b3969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40b3969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40b3969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40b3969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40b3969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40b3969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40b3969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40b3969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40b3969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71250" y="291925"/>
            <a:ext cx="7801500" cy="22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Computer Vision Project 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Submitted To - Prof. Jignesh Patel</a:t>
            </a:r>
            <a:endParaRPr sz="1988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0000" y="2871400"/>
            <a:ext cx="8420700" cy="165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18"/>
              <a:t>Glen Quadros</a:t>
            </a:r>
            <a:r>
              <a:rPr lang="en" sz="1918"/>
              <a:t>                  							                     202051211</a:t>
            </a:r>
            <a:endParaRPr sz="1918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18"/>
              <a:t>Nishant														 202051127</a:t>
            </a:r>
            <a:endParaRPr sz="1918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18"/>
              <a:t>Rishi Raj								       				 202051158</a:t>
            </a:r>
            <a:endParaRPr sz="1918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18"/>
              <a:t>Deepak										                            202052312</a:t>
            </a:r>
            <a:r>
              <a:rPr lang="en" sz="1818"/>
              <a:t>										</a:t>
            </a:r>
            <a:endParaRPr sz="1818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25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F1F1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744">
                <a:solidFill>
                  <a:srgbClr val="DEE1E4"/>
                </a:solidFill>
                <a:highlight>
                  <a:srgbClr val="111213"/>
                </a:highlight>
              </a:rPr>
              <a:t>Number Plate Detection</a:t>
            </a:r>
            <a:endParaRPr b="1" sz="3744">
              <a:solidFill>
                <a:srgbClr val="DEE1E4"/>
              </a:solidFill>
              <a:highlight>
                <a:srgbClr val="111213"/>
              </a:highlight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chemeClr val="lt1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55625" y="1245500"/>
            <a:ext cx="79419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50" y="1181625"/>
            <a:ext cx="5259118" cy="13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25" y="3214999"/>
            <a:ext cx="8023301" cy="10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chemeClr val="lt1"/>
                </a:highlight>
              </a:rPr>
              <a:t>Introduction to OpenCV</a:t>
            </a:r>
            <a:endParaRPr sz="2900">
              <a:highlight>
                <a:schemeClr val="lt1"/>
              </a:highlight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6919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460">
                <a:solidFill>
                  <a:schemeClr val="dk1"/>
                </a:solidFill>
                <a:highlight>
                  <a:schemeClr val="lt1"/>
                </a:highlight>
              </a:rPr>
              <a:t>OpenCV: The Swiss Army Knife of Computer Vision</a:t>
            </a:r>
            <a:endParaRPr i="1" sz="146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40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  <a:highlight>
                  <a:schemeClr val="lt1"/>
                </a:highlight>
              </a:rPr>
              <a:t>OpenCV: Open Source Computer Vision Library</a:t>
            </a:r>
            <a:endParaRPr sz="166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  <a:highlight>
                  <a:schemeClr val="lt1"/>
                </a:highlight>
              </a:rPr>
              <a:t>Extensive set of functions for image processing, analysis, and manipulation</a:t>
            </a:r>
            <a:endParaRPr sz="166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  <a:highlight>
                  <a:schemeClr val="lt1"/>
                </a:highlight>
              </a:rPr>
              <a:t>Popular for diverse applications in robotics, augmented reality, and scientific research</a:t>
            </a:r>
            <a:endParaRPr sz="166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  <a:highlight>
                  <a:schemeClr val="lt1"/>
                </a:highlight>
              </a:rPr>
              <a:t>Feature detection: Identify edges, corners, lines, and other meaningful patterns within images.</a:t>
            </a:r>
            <a:endParaRPr sz="166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  <a:highlight>
                  <a:schemeClr val="lt1"/>
                </a:highlight>
              </a:rPr>
              <a:t>Object recognition: Train models to automatically recognize and classify objects in images.</a:t>
            </a:r>
            <a:endParaRPr sz="166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  <a:highlight>
                  <a:schemeClr val="lt1"/>
                </a:highlight>
              </a:rPr>
              <a:t>Motion analysis: Track object movement and calculate trajectories for applications like video surveillance.</a:t>
            </a:r>
            <a:endParaRPr sz="166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  <a:highlight>
                  <a:schemeClr val="lt1"/>
                </a:highlight>
              </a:rPr>
              <a:t>Machine learning integration: Use OpenCV as a foundation for building and deploying machine learning models for image-based tasks.</a:t>
            </a:r>
            <a:endParaRPr sz="166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6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i="1" sz="112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highlight>
                  <a:schemeClr val="lt1"/>
                </a:highlight>
              </a:rPr>
              <a:t>Image Processing Pipeline</a:t>
            </a:r>
            <a:endParaRPr b="1" sz="3900">
              <a:highlight>
                <a:schemeClr val="lt1"/>
              </a:highlight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3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highlight>
                  <a:schemeClr val="lt1"/>
                </a:highlight>
              </a:rPr>
              <a:t>Step-by-Step Journey to Measuring Object Size</a:t>
            </a:r>
            <a:br>
              <a:rPr i="1" lang="en" sz="17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i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</a:rPr>
              <a:t>Load and Preprocess Image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: Read the image into Python using OpenCV and apply necessary operations like grayscale conversion.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</a:rPr>
              <a:t>Thresholding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: Separate the object from the background using a thresholding technique based on pixel intensity.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</a:rPr>
              <a:t>Contour Detection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: Find the object's outline using OpenCV's contour finding algorithms.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</a:rPr>
              <a:t>Area Calculation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: Calculate the area of the object's contour in pixels using OpenCV functions.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b="1" lang="en" sz="2480">
                <a:highlight>
                  <a:schemeClr val="lt1"/>
                </a:highlight>
              </a:rPr>
              <a:t>Implementing the Code</a:t>
            </a:r>
            <a:endParaRPr b="1" sz="248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9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9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Preprocessing</a:t>
            </a:r>
            <a:endParaRPr b="1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Bilateral Filter and Canny Edge Detection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Enhance image quality and identify edges</a:t>
            </a:r>
            <a:endParaRPr b="1" i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Contour Detection</a:t>
            </a:r>
            <a:endParaRPr b="1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Hierarchy-based Contour Extraction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Importance in identifying objects and regions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Polygonal Approximation</a:t>
            </a:r>
            <a:endParaRPr b="1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Douglas-Peucker Algorithm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Simplify contour to a quadrilateral for efficient processing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39919"/>
              <a:buFont typeface="Arial"/>
              <a:buNone/>
            </a:pPr>
            <a:r>
              <a:rPr b="1" lang="en" sz="2480">
                <a:highlight>
                  <a:schemeClr val="lt1"/>
                </a:highlight>
              </a:rPr>
              <a:t>Implementing the Code</a:t>
            </a:r>
            <a:endParaRPr b="1" sz="248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highlight>
                <a:schemeClr val="lt1"/>
              </a:highlight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Polygonal Approximation</a:t>
            </a:r>
            <a:endParaRPr b="1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Douglas-Peucker Algorithm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Simplify contour to a quadrilateral for efficient processing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Masking and Cropping</a:t>
            </a:r>
            <a:endParaRPr b="1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Isolate License Plate Region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Preparation for Text Recognition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Recognition</a:t>
            </a:r>
            <a:endParaRPr b="1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EasyOCR Integration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Efficient Optical Character Recognition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Future Work</a:t>
            </a:r>
            <a:endParaRPr b="1" sz="2400">
              <a:highlight>
                <a:schemeClr val="lt1"/>
              </a:highlight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54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CNN Model Training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Over a large dataset for optimal results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Broader Applications</a:t>
            </a:r>
            <a:endParaRPr b="1"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Integration into traffic signal management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