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8" r:id="rId2"/>
  </p:sldIdLst>
  <p:sldSz cx="28346400" cy="2103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4" userDrawn="1">
          <p15:clr>
            <a:srgbClr val="A4A3A4"/>
          </p15:clr>
        </p15:guide>
        <p15:guide id="2" pos="8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94660"/>
  </p:normalViewPr>
  <p:slideViewPr>
    <p:cSldViewPr>
      <p:cViewPr>
        <p:scale>
          <a:sx n="30" d="100"/>
          <a:sy n="30" d="100"/>
        </p:scale>
        <p:origin x="1014" y="-396"/>
      </p:cViewPr>
      <p:guideLst>
        <p:guide orient="horz" pos="6624"/>
        <p:guide pos="89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ctrTitle"/>
          </p:nvPr>
        </p:nvSpPr>
        <p:spPr>
          <a:xfrm>
            <a:off x="4071103" y="3989079"/>
            <a:ext cx="20204194" cy="7694920"/>
          </a:xfrm>
        </p:spPr>
        <p:txBody>
          <a:bodyPr anchor="b">
            <a:normAutofit/>
          </a:bodyPr>
          <a:lstStyle>
            <a:lvl1pPr algn="ctr">
              <a:defRPr sz="14720"/>
            </a:lvl1pPr>
          </a:lstStyle>
          <a:p>
            <a:r>
              <a:rPr lang="en-US"/>
              <a:t>Click to edit Master title style</a:t>
            </a:r>
            <a:endParaRPr lang="en-US" dirty="0"/>
          </a:p>
        </p:txBody>
      </p:sp>
      <p:sp>
        <p:nvSpPr>
          <p:cNvPr id="3" name="Subtitle 2"/>
          <p:cNvSpPr>
            <a:spLocks noGrp="1"/>
          </p:cNvSpPr>
          <p:nvPr>
            <p:ph type="subTitle" idx="1"/>
          </p:nvPr>
        </p:nvSpPr>
        <p:spPr>
          <a:xfrm>
            <a:off x="4071103" y="11917685"/>
            <a:ext cx="20204194" cy="4206237"/>
          </a:xfrm>
        </p:spPr>
        <p:txBody>
          <a:bodyPr>
            <a:normAutofit/>
          </a:bodyPr>
          <a:lstStyle>
            <a:lvl1pPr marL="0" indent="0" algn="ctr">
              <a:buNone/>
              <a:defRPr sz="6747">
                <a:solidFill>
                  <a:schemeClr val="bg1">
                    <a:lumMod val="50000"/>
                  </a:schemeClr>
                </a:solidFill>
              </a:defRPr>
            </a:lvl1pPr>
            <a:lvl2pPr marL="1402095" indent="0" algn="ctr">
              <a:buNone/>
              <a:defRPr sz="6133"/>
            </a:lvl2pPr>
            <a:lvl3pPr marL="2804190" indent="0" algn="ctr">
              <a:buNone/>
              <a:defRPr sz="5520"/>
            </a:lvl3pPr>
            <a:lvl4pPr marL="4206286" indent="0" algn="ctr">
              <a:buNone/>
              <a:defRPr sz="4907"/>
            </a:lvl4pPr>
            <a:lvl5pPr marL="5608381" indent="0" algn="ctr">
              <a:buNone/>
              <a:defRPr sz="4907"/>
            </a:lvl5pPr>
            <a:lvl6pPr marL="7010476" indent="0" algn="ctr">
              <a:buNone/>
              <a:defRPr sz="4907"/>
            </a:lvl6pPr>
            <a:lvl7pPr marL="8412571" indent="0" algn="ctr">
              <a:buNone/>
              <a:defRPr sz="4907"/>
            </a:lvl7pPr>
            <a:lvl8pPr marL="9814667" indent="0" algn="ctr">
              <a:buNone/>
              <a:defRPr sz="4907"/>
            </a:lvl8pPr>
            <a:lvl9pPr marL="11216762" indent="0" algn="ctr">
              <a:buNone/>
              <a:defRPr sz="490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9B820-2008-43E3-9BED-C2A14AC5AF5C}" type="datetimeFigureOut">
              <a:rPr lang="en-US" smtClean="0"/>
              <a:pPr/>
              <a:t>23-Mar-23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44940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a:xfrm>
            <a:off x="2124573" y="13154080"/>
            <a:ext cx="24097304" cy="2488937"/>
          </a:xfrm>
        </p:spPr>
        <p:txBody>
          <a:bodyPr anchor="b"/>
          <a:lstStyle>
            <a:lvl1pPr>
              <a:defRPr sz="9813"/>
            </a:lvl1pPr>
          </a:lstStyle>
          <a:p>
            <a:r>
              <a:rPr lang="en-US"/>
              <a:t>Click to edit Master title style</a:t>
            </a:r>
            <a:endParaRPr lang="en-US" dirty="0"/>
          </a:p>
        </p:txBody>
      </p:sp>
      <p:sp>
        <p:nvSpPr>
          <p:cNvPr id="3" name="Picture Placeholder 2"/>
          <p:cNvSpPr>
            <a:spLocks noGrp="1" noChangeAspect="1"/>
          </p:cNvSpPr>
          <p:nvPr>
            <p:ph type="pic" idx="1"/>
          </p:nvPr>
        </p:nvSpPr>
        <p:spPr>
          <a:xfrm>
            <a:off x="2754531" y="2141334"/>
            <a:ext cx="22837387" cy="9856684"/>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9813"/>
            </a:lvl1pPr>
            <a:lvl2pPr marL="1402095" indent="0">
              <a:buNone/>
              <a:defRPr sz="8587"/>
            </a:lvl2pPr>
            <a:lvl3pPr marL="2804190" indent="0">
              <a:buNone/>
              <a:defRPr sz="7360"/>
            </a:lvl3pPr>
            <a:lvl4pPr marL="4206286" indent="0">
              <a:buNone/>
              <a:defRPr sz="6133"/>
            </a:lvl4pPr>
            <a:lvl5pPr marL="5608381" indent="0">
              <a:buNone/>
              <a:defRPr sz="6133"/>
            </a:lvl5pPr>
            <a:lvl6pPr marL="7010476" indent="0">
              <a:buNone/>
              <a:defRPr sz="6133"/>
            </a:lvl6pPr>
            <a:lvl7pPr marL="8412571" indent="0">
              <a:buNone/>
              <a:defRPr sz="6133"/>
            </a:lvl7pPr>
            <a:lvl8pPr marL="9814667" indent="0">
              <a:buNone/>
              <a:defRPr sz="6133"/>
            </a:lvl8pPr>
            <a:lvl9pPr marL="11216762" indent="0">
              <a:buNone/>
              <a:defRPr sz="6133"/>
            </a:lvl9pPr>
          </a:lstStyle>
          <a:p>
            <a:r>
              <a:rPr lang="en-US"/>
              <a:t>Click icon to add picture</a:t>
            </a:r>
            <a:endParaRPr lang="en-US" dirty="0"/>
          </a:p>
        </p:txBody>
      </p:sp>
      <p:sp>
        <p:nvSpPr>
          <p:cNvPr id="4" name="Text Placeholder 3"/>
          <p:cNvSpPr>
            <a:spLocks noGrp="1"/>
          </p:cNvSpPr>
          <p:nvPr>
            <p:ph type="body" sz="half" idx="2"/>
          </p:nvPr>
        </p:nvSpPr>
        <p:spPr>
          <a:xfrm>
            <a:off x="2124528" y="15666766"/>
            <a:ext cx="24097351" cy="2092914"/>
          </a:xfrm>
        </p:spPr>
        <p:txBody>
          <a:bodyPr/>
          <a:lstStyle>
            <a:lvl1pPr marL="0" indent="0" algn="ctr">
              <a:buNone/>
              <a:defRPr sz="4907"/>
            </a:lvl1pPr>
            <a:lvl2pPr marL="1402095" indent="0">
              <a:buNone/>
              <a:defRPr sz="4293"/>
            </a:lvl2pPr>
            <a:lvl3pPr marL="2804190" indent="0">
              <a:buNone/>
              <a:defRPr sz="3680"/>
            </a:lvl3pPr>
            <a:lvl4pPr marL="4206286" indent="0">
              <a:buNone/>
              <a:defRPr sz="3067"/>
            </a:lvl4pPr>
            <a:lvl5pPr marL="5608381" indent="0">
              <a:buNone/>
              <a:defRPr sz="3067"/>
            </a:lvl5pPr>
            <a:lvl6pPr marL="7010476" indent="0">
              <a:buNone/>
              <a:defRPr sz="3067"/>
            </a:lvl6pPr>
            <a:lvl7pPr marL="8412571" indent="0">
              <a:buNone/>
              <a:defRPr sz="3067"/>
            </a:lvl7pPr>
            <a:lvl8pPr marL="9814667" indent="0">
              <a:buNone/>
              <a:defRPr sz="3067"/>
            </a:lvl8pPr>
            <a:lvl9pPr marL="11216762" indent="0">
              <a:buNone/>
              <a:defRPr sz="3067"/>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23-Mar-23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171607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a:xfrm>
            <a:off x="2124528" y="1869442"/>
            <a:ext cx="24097351" cy="10510218"/>
          </a:xfrm>
        </p:spPr>
        <p:txBody>
          <a:bodyPr anchor="ctr"/>
          <a:lstStyle>
            <a:lvl1pPr algn="ctr">
              <a:defRPr sz="9813"/>
            </a:lvl1pPr>
          </a:lstStyle>
          <a:p>
            <a:r>
              <a:rPr lang="en-US"/>
              <a:t>Click to edit Master title style</a:t>
            </a:r>
            <a:endParaRPr lang="en-US" dirty="0"/>
          </a:p>
        </p:txBody>
      </p:sp>
      <p:sp>
        <p:nvSpPr>
          <p:cNvPr id="4" name="Text Placeholder 3"/>
          <p:cNvSpPr>
            <a:spLocks noGrp="1"/>
          </p:cNvSpPr>
          <p:nvPr>
            <p:ph type="body" sz="half" idx="2"/>
          </p:nvPr>
        </p:nvSpPr>
        <p:spPr>
          <a:xfrm>
            <a:off x="2124528" y="12894784"/>
            <a:ext cx="24097351" cy="4864899"/>
          </a:xfrm>
        </p:spPr>
        <p:txBody>
          <a:bodyPr anchor="ctr"/>
          <a:lstStyle>
            <a:lvl1pPr marL="0" indent="0" algn="ctr">
              <a:buNone/>
              <a:defRPr sz="4907"/>
            </a:lvl1pPr>
            <a:lvl2pPr marL="1402095" indent="0">
              <a:buNone/>
              <a:defRPr sz="4293"/>
            </a:lvl2pPr>
            <a:lvl3pPr marL="2804190" indent="0">
              <a:buNone/>
              <a:defRPr sz="3680"/>
            </a:lvl3pPr>
            <a:lvl4pPr marL="4206286" indent="0">
              <a:buNone/>
              <a:defRPr sz="3067"/>
            </a:lvl4pPr>
            <a:lvl5pPr marL="5608381" indent="0">
              <a:buNone/>
              <a:defRPr sz="3067"/>
            </a:lvl5pPr>
            <a:lvl6pPr marL="7010476" indent="0">
              <a:buNone/>
              <a:defRPr sz="3067"/>
            </a:lvl6pPr>
            <a:lvl7pPr marL="8412571" indent="0">
              <a:buNone/>
              <a:defRPr sz="3067"/>
            </a:lvl7pPr>
            <a:lvl8pPr marL="9814667" indent="0">
              <a:buNone/>
              <a:defRPr sz="3067"/>
            </a:lvl8pPr>
            <a:lvl9pPr marL="11216762" indent="0">
              <a:buNone/>
              <a:defRPr sz="3067"/>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23-Mar-23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1724675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a:xfrm>
            <a:off x="3362443" y="2675938"/>
            <a:ext cx="21628898" cy="8371739"/>
          </a:xfrm>
        </p:spPr>
        <p:txBody>
          <a:bodyPr anchor="ctr"/>
          <a:lstStyle>
            <a:lvl1pPr>
              <a:defRPr sz="9813"/>
            </a:lvl1pPr>
          </a:lstStyle>
          <a:p>
            <a:r>
              <a:rPr lang="en-US"/>
              <a:t>Click to edit Master title style</a:t>
            </a:r>
            <a:endParaRPr lang="en-US" dirty="0"/>
          </a:p>
        </p:txBody>
      </p:sp>
      <p:sp>
        <p:nvSpPr>
          <p:cNvPr id="12" name="Text Placeholder 3"/>
          <p:cNvSpPr>
            <a:spLocks noGrp="1"/>
          </p:cNvSpPr>
          <p:nvPr>
            <p:ph type="body" sz="half" idx="13"/>
          </p:nvPr>
        </p:nvSpPr>
        <p:spPr>
          <a:xfrm>
            <a:off x="4000501" y="11070765"/>
            <a:ext cx="20349094" cy="1824017"/>
          </a:xfrm>
        </p:spPr>
        <p:txBody>
          <a:bodyPr anchor="t">
            <a:normAutofit/>
          </a:bodyPr>
          <a:lstStyle>
            <a:lvl1pPr marL="0" indent="0">
              <a:buNone/>
              <a:defRPr sz="4293"/>
            </a:lvl1pPr>
            <a:lvl2pPr marL="1402095" indent="0">
              <a:buNone/>
              <a:defRPr sz="4293"/>
            </a:lvl2pPr>
            <a:lvl3pPr marL="2804190" indent="0">
              <a:buNone/>
              <a:defRPr sz="3680"/>
            </a:lvl3pPr>
            <a:lvl4pPr marL="4206286" indent="0">
              <a:buNone/>
              <a:defRPr sz="3067"/>
            </a:lvl4pPr>
            <a:lvl5pPr marL="5608381" indent="0">
              <a:buNone/>
              <a:defRPr sz="3067"/>
            </a:lvl5pPr>
            <a:lvl6pPr marL="7010476" indent="0">
              <a:buNone/>
              <a:defRPr sz="3067"/>
            </a:lvl6pPr>
            <a:lvl7pPr marL="8412571" indent="0">
              <a:buNone/>
              <a:defRPr sz="3067"/>
            </a:lvl7pPr>
            <a:lvl8pPr marL="9814667" indent="0">
              <a:buNone/>
              <a:defRPr sz="3067"/>
            </a:lvl8pPr>
            <a:lvl9pPr marL="11216762" indent="0">
              <a:buNone/>
              <a:defRPr sz="3067"/>
            </a:lvl9pPr>
          </a:lstStyle>
          <a:p>
            <a:pPr lvl="0"/>
            <a:r>
              <a:rPr lang="en-US"/>
              <a:t>Click to edit Master text styles</a:t>
            </a:r>
          </a:p>
        </p:txBody>
      </p:sp>
      <p:sp>
        <p:nvSpPr>
          <p:cNvPr id="4" name="Text Placeholder 3"/>
          <p:cNvSpPr>
            <a:spLocks noGrp="1"/>
          </p:cNvSpPr>
          <p:nvPr>
            <p:ph type="body" sz="half" idx="2"/>
          </p:nvPr>
        </p:nvSpPr>
        <p:spPr>
          <a:xfrm>
            <a:off x="2124528" y="13409912"/>
            <a:ext cx="24097351" cy="4357896"/>
          </a:xfrm>
        </p:spPr>
        <p:txBody>
          <a:bodyPr anchor="ctr">
            <a:normAutofit/>
          </a:bodyPr>
          <a:lstStyle>
            <a:lvl1pPr marL="0" indent="0" algn="ctr">
              <a:buNone/>
              <a:defRPr sz="4907"/>
            </a:lvl1pPr>
            <a:lvl2pPr marL="1402095" indent="0">
              <a:buNone/>
              <a:defRPr sz="4293"/>
            </a:lvl2pPr>
            <a:lvl3pPr marL="2804190" indent="0">
              <a:buNone/>
              <a:defRPr sz="3680"/>
            </a:lvl3pPr>
            <a:lvl4pPr marL="4206286" indent="0">
              <a:buNone/>
              <a:defRPr sz="3067"/>
            </a:lvl4pPr>
            <a:lvl5pPr marL="5608381" indent="0">
              <a:buNone/>
              <a:defRPr sz="3067"/>
            </a:lvl5pPr>
            <a:lvl6pPr marL="7010476" indent="0">
              <a:buNone/>
              <a:defRPr sz="3067"/>
            </a:lvl6pPr>
            <a:lvl7pPr marL="8412571" indent="0">
              <a:buNone/>
              <a:defRPr sz="3067"/>
            </a:lvl7pPr>
            <a:lvl8pPr marL="9814667" indent="0">
              <a:buNone/>
              <a:defRPr sz="3067"/>
            </a:lvl8pPr>
            <a:lvl9pPr marL="11216762" indent="0">
              <a:buNone/>
              <a:defRPr sz="3067"/>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23-Mar-23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
        <p:nvSpPr>
          <p:cNvPr id="11" name="TextBox 10"/>
          <p:cNvSpPr txBox="1"/>
          <p:nvPr/>
        </p:nvSpPr>
        <p:spPr>
          <a:xfrm>
            <a:off x="2286641" y="2722768"/>
            <a:ext cx="1695353" cy="1793313"/>
          </a:xfrm>
          <a:prstGeom prst="rect">
            <a:avLst/>
          </a:prstGeom>
        </p:spPr>
        <p:txBody>
          <a:bodyPr vert="horz" lIns="280416" tIns="140208" rIns="280416" bIns="1402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534" dirty="0">
                <a:solidFill>
                  <a:schemeClr val="tx1"/>
                </a:solidFill>
                <a:effectLst/>
              </a:rPr>
              <a:t>“</a:t>
            </a:r>
          </a:p>
        </p:txBody>
      </p:sp>
      <p:sp>
        <p:nvSpPr>
          <p:cNvPr id="14" name="TextBox 13"/>
          <p:cNvSpPr txBox="1"/>
          <p:nvPr/>
        </p:nvSpPr>
        <p:spPr>
          <a:xfrm>
            <a:off x="24335405" y="9568046"/>
            <a:ext cx="1716287" cy="1793313"/>
          </a:xfrm>
          <a:prstGeom prst="rect">
            <a:avLst/>
          </a:prstGeom>
        </p:spPr>
        <p:txBody>
          <a:bodyPr vert="horz" lIns="280416" tIns="140208" rIns="280416" bIns="1402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4534" dirty="0">
                <a:solidFill>
                  <a:schemeClr val="tx1"/>
                </a:solidFill>
                <a:effectLst/>
              </a:rPr>
              <a:t>”</a:t>
            </a:r>
          </a:p>
        </p:txBody>
      </p:sp>
    </p:spTree>
    <p:extLst>
      <p:ext uri="{BB962C8B-B14F-4D97-AF65-F5344CB8AC3E}">
        <p14:creationId xmlns:p14="http://schemas.microsoft.com/office/powerpoint/2010/main" val="2801649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a:xfrm>
            <a:off x="2124528" y="6558749"/>
            <a:ext cx="24097351" cy="7702961"/>
          </a:xfrm>
        </p:spPr>
        <p:txBody>
          <a:bodyPr anchor="b"/>
          <a:lstStyle>
            <a:lvl1pPr algn="ctr">
              <a:defRPr sz="9813"/>
            </a:lvl1pPr>
          </a:lstStyle>
          <a:p>
            <a:r>
              <a:rPr lang="en-US"/>
              <a:t>Click to edit Master title style</a:t>
            </a:r>
            <a:endParaRPr lang="en-US" dirty="0"/>
          </a:p>
        </p:txBody>
      </p:sp>
      <p:sp>
        <p:nvSpPr>
          <p:cNvPr id="4" name="Text Placeholder 3"/>
          <p:cNvSpPr>
            <a:spLocks noGrp="1"/>
          </p:cNvSpPr>
          <p:nvPr>
            <p:ph type="body" sz="half" idx="2"/>
          </p:nvPr>
        </p:nvSpPr>
        <p:spPr>
          <a:xfrm>
            <a:off x="2124528" y="14297827"/>
            <a:ext cx="24097351" cy="3497975"/>
          </a:xfrm>
        </p:spPr>
        <p:txBody>
          <a:bodyPr anchor="t"/>
          <a:lstStyle>
            <a:lvl1pPr marL="0" indent="0" algn="ctr">
              <a:buNone/>
              <a:defRPr sz="4907"/>
            </a:lvl1pPr>
            <a:lvl2pPr marL="1402095" indent="0">
              <a:buNone/>
              <a:defRPr sz="4293"/>
            </a:lvl2pPr>
            <a:lvl3pPr marL="2804190" indent="0">
              <a:buNone/>
              <a:defRPr sz="3680"/>
            </a:lvl3pPr>
            <a:lvl4pPr marL="4206286" indent="0">
              <a:buNone/>
              <a:defRPr sz="3067"/>
            </a:lvl4pPr>
            <a:lvl5pPr marL="5608381" indent="0">
              <a:buNone/>
              <a:defRPr sz="3067"/>
            </a:lvl5pPr>
            <a:lvl6pPr marL="7010476" indent="0">
              <a:buNone/>
              <a:defRPr sz="3067"/>
            </a:lvl6pPr>
            <a:lvl7pPr marL="8412571" indent="0">
              <a:buNone/>
              <a:defRPr sz="3067"/>
            </a:lvl7pPr>
            <a:lvl8pPr marL="9814667" indent="0">
              <a:buNone/>
              <a:defRPr sz="3067"/>
            </a:lvl8pPr>
            <a:lvl9pPr marL="11216762" indent="0">
              <a:buNone/>
              <a:defRPr sz="3067"/>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23-Mar-23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223134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15" name="Title 1"/>
          <p:cNvSpPr>
            <a:spLocks noGrp="1"/>
          </p:cNvSpPr>
          <p:nvPr>
            <p:ph type="title"/>
          </p:nvPr>
        </p:nvSpPr>
        <p:spPr>
          <a:xfrm>
            <a:off x="2124528" y="1869440"/>
            <a:ext cx="24097351" cy="4922288"/>
          </a:xfrm>
        </p:spPr>
        <p:txBody>
          <a:bodyPr/>
          <a:lstStyle/>
          <a:p>
            <a:r>
              <a:rPr lang="en-US"/>
              <a:t>Click to edit Master title style</a:t>
            </a:r>
            <a:endParaRPr lang="en-US" dirty="0"/>
          </a:p>
        </p:txBody>
      </p:sp>
      <p:sp>
        <p:nvSpPr>
          <p:cNvPr id="7" name="Text Placeholder 2"/>
          <p:cNvSpPr>
            <a:spLocks noGrp="1"/>
          </p:cNvSpPr>
          <p:nvPr>
            <p:ph type="body" idx="1"/>
          </p:nvPr>
        </p:nvSpPr>
        <p:spPr>
          <a:xfrm>
            <a:off x="2124526" y="7259085"/>
            <a:ext cx="7670119" cy="1767203"/>
          </a:xfrm>
        </p:spPr>
        <p:txBody>
          <a:bodyPr anchor="b">
            <a:noAutofit/>
          </a:bodyPr>
          <a:lstStyle>
            <a:lvl1pPr marL="0" indent="0" algn="ctr">
              <a:lnSpc>
                <a:spcPct val="75000"/>
              </a:lnSpc>
              <a:buNone/>
              <a:defRPr sz="7360" b="0">
                <a:solidFill>
                  <a:schemeClr val="tx1"/>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8" name="Text Placeholder 3"/>
          <p:cNvSpPr>
            <a:spLocks noGrp="1"/>
          </p:cNvSpPr>
          <p:nvPr>
            <p:ph type="body" sz="half" idx="15"/>
          </p:nvPr>
        </p:nvSpPr>
        <p:spPr>
          <a:xfrm>
            <a:off x="2124526" y="9026293"/>
            <a:ext cx="7670119" cy="8733391"/>
          </a:xfrm>
        </p:spPr>
        <p:txBody>
          <a:bodyPr anchor="t">
            <a:normAutofit/>
          </a:bodyPr>
          <a:lstStyle>
            <a:lvl1pPr marL="0" indent="0" algn="ctr">
              <a:buNone/>
              <a:defRPr sz="4293"/>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9" name="Text Placeholder 4"/>
          <p:cNvSpPr>
            <a:spLocks noGrp="1"/>
          </p:cNvSpPr>
          <p:nvPr>
            <p:ph type="body" sz="quarter" idx="3"/>
          </p:nvPr>
        </p:nvSpPr>
        <p:spPr>
          <a:xfrm>
            <a:off x="10351807" y="7259085"/>
            <a:ext cx="7652787" cy="1767203"/>
          </a:xfrm>
        </p:spPr>
        <p:txBody>
          <a:bodyPr anchor="b">
            <a:noAutofit/>
          </a:bodyPr>
          <a:lstStyle>
            <a:lvl1pPr marL="0" indent="0" algn="ctr">
              <a:lnSpc>
                <a:spcPct val="75000"/>
              </a:lnSpc>
              <a:buNone/>
              <a:defRPr sz="7360" b="0">
                <a:solidFill>
                  <a:schemeClr val="tx1"/>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10" name="Text Placeholder 3"/>
          <p:cNvSpPr>
            <a:spLocks noGrp="1"/>
          </p:cNvSpPr>
          <p:nvPr>
            <p:ph type="body" sz="half" idx="16"/>
          </p:nvPr>
        </p:nvSpPr>
        <p:spPr>
          <a:xfrm>
            <a:off x="10326139" y="9026293"/>
            <a:ext cx="7680290" cy="8733391"/>
          </a:xfrm>
        </p:spPr>
        <p:txBody>
          <a:bodyPr anchor="t">
            <a:normAutofit/>
          </a:bodyPr>
          <a:lstStyle>
            <a:lvl1pPr marL="0" indent="0" algn="ctr">
              <a:buNone/>
              <a:defRPr sz="4293"/>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11" name="Text Placeholder 4"/>
          <p:cNvSpPr>
            <a:spLocks noGrp="1"/>
          </p:cNvSpPr>
          <p:nvPr>
            <p:ph type="body" sz="quarter" idx="13"/>
          </p:nvPr>
        </p:nvSpPr>
        <p:spPr>
          <a:xfrm>
            <a:off x="18537919" y="7259085"/>
            <a:ext cx="7683958" cy="1767203"/>
          </a:xfrm>
        </p:spPr>
        <p:txBody>
          <a:bodyPr anchor="b">
            <a:noAutofit/>
          </a:bodyPr>
          <a:lstStyle>
            <a:lvl1pPr marL="0" indent="0" algn="ctr">
              <a:lnSpc>
                <a:spcPct val="75000"/>
              </a:lnSpc>
              <a:buNone/>
              <a:defRPr sz="7360" b="0">
                <a:solidFill>
                  <a:schemeClr val="tx1"/>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12" name="Text Placeholder 3"/>
          <p:cNvSpPr>
            <a:spLocks noGrp="1"/>
          </p:cNvSpPr>
          <p:nvPr>
            <p:ph type="body" sz="half" idx="17"/>
          </p:nvPr>
        </p:nvSpPr>
        <p:spPr>
          <a:xfrm>
            <a:off x="18537919" y="9026293"/>
            <a:ext cx="7683958" cy="8733391"/>
          </a:xfrm>
        </p:spPr>
        <p:txBody>
          <a:bodyPr anchor="t">
            <a:normAutofit/>
          </a:bodyPr>
          <a:lstStyle>
            <a:lvl1pPr marL="0" indent="0" algn="ctr">
              <a:buNone/>
              <a:defRPr sz="4293"/>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3" name="Date Placeholder 2"/>
          <p:cNvSpPr>
            <a:spLocks noGrp="1"/>
          </p:cNvSpPr>
          <p:nvPr>
            <p:ph type="dt" sz="half" idx="10"/>
          </p:nvPr>
        </p:nvSpPr>
        <p:spPr/>
        <p:txBody>
          <a:bodyPr/>
          <a:lstStyle/>
          <a:p>
            <a:fld id="{7C09B820-2008-43E3-9BED-C2A14AC5AF5C}" type="datetimeFigureOut">
              <a:rPr lang="en-US" smtClean="0"/>
              <a:pPr/>
              <a:t>23-Mar-23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4246819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30" name="Title 1"/>
          <p:cNvSpPr>
            <a:spLocks noGrp="1"/>
          </p:cNvSpPr>
          <p:nvPr>
            <p:ph type="title"/>
          </p:nvPr>
        </p:nvSpPr>
        <p:spPr>
          <a:xfrm>
            <a:off x="2124528" y="1873034"/>
            <a:ext cx="24097351" cy="491869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124528" y="12894782"/>
            <a:ext cx="7664152" cy="1767203"/>
          </a:xfrm>
        </p:spPr>
        <p:txBody>
          <a:bodyPr anchor="b">
            <a:noAutofit/>
          </a:bodyPr>
          <a:lstStyle>
            <a:lvl1pPr marL="0" indent="0" algn="ctr">
              <a:lnSpc>
                <a:spcPct val="75000"/>
              </a:lnSpc>
              <a:buNone/>
              <a:defRPr sz="6747" b="0">
                <a:solidFill>
                  <a:schemeClr val="tx1"/>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20" name="Picture Placeholder 2"/>
          <p:cNvSpPr>
            <a:spLocks noGrp="1" noChangeAspect="1"/>
          </p:cNvSpPr>
          <p:nvPr>
            <p:ph type="pic" idx="15"/>
          </p:nvPr>
        </p:nvSpPr>
        <p:spPr>
          <a:xfrm>
            <a:off x="2124528" y="7259085"/>
            <a:ext cx="7664152" cy="46736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4907"/>
            </a:lvl1pPr>
            <a:lvl2pPr marL="1402095" indent="0">
              <a:buNone/>
              <a:defRPr sz="4907"/>
            </a:lvl2pPr>
            <a:lvl3pPr marL="2804190" indent="0">
              <a:buNone/>
              <a:defRPr sz="4907"/>
            </a:lvl3pPr>
            <a:lvl4pPr marL="4206286" indent="0">
              <a:buNone/>
              <a:defRPr sz="4907"/>
            </a:lvl4pPr>
            <a:lvl5pPr marL="5608381" indent="0">
              <a:buNone/>
              <a:defRPr sz="4907"/>
            </a:lvl5pPr>
            <a:lvl6pPr marL="7010476" indent="0">
              <a:buNone/>
              <a:defRPr sz="4907"/>
            </a:lvl6pPr>
            <a:lvl7pPr marL="8412571" indent="0">
              <a:buNone/>
              <a:defRPr sz="4907"/>
            </a:lvl7pPr>
            <a:lvl8pPr marL="9814667" indent="0">
              <a:buNone/>
              <a:defRPr sz="4907"/>
            </a:lvl8pPr>
            <a:lvl9pPr marL="11216762" indent="0">
              <a:buNone/>
              <a:defRPr sz="4907"/>
            </a:lvl9pPr>
          </a:lstStyle>
          <a:p>
            <a:r>
              <a:rPr lang="en-US"/>
              <a:t>Click icon to add picture</a:t>
            </a:r>
            <a:endParaRPr lang="en-US" dirty="0"/>
          </a:p>
        </p:txBody>
      </p:sp>
      <p:sp>
        <p:nvSpPr>
          <p:cNvPr id="21" name="Text Placeholder 3"/>
          <p:cNvSpPr>
            <a:spLocks noGrp="1"/>
          </p:cNvSpPr>
          <p:nvPr>
            <p:ph type="body" sz="half" idx="18"/>
          </p:nvPr>
        </p:nvSpPr>
        <p:spPr>
          <a:xfrm>
            <a:off x="2124528" y="14661985"/>
            <a:ext cx="7664152" cy="3097695"/>
          </a:xfrm>
        </p:spPr>
        <p:txBody>
          <a:bodyPr anchor="t">
            <a:normAutofit/>
          </a:bodyPr>
          <a:lstStyle>
            <a:lvl1pPr marL="0" indent="0" algn="ctr">
              <a:buNone/>
              <a:defRPr sz="4293"/>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22" name="Text Placeholder 4"/>
          <p:cNvSpPr>
            <a:spLocks noGrp="1"/>
          </p:cNvSpPr>
          <p:nvPr>
            <p:ph type="body" sz="quarter" idx="3"/>
          </p:nvPr>
        </p:nvSpPr>
        <p:spPr>
          <a:xfrm>
            <a:off x="10329416" y="12894782"/>
            <a:ext cx="7676750" cy="1767203"/>
          </a:xfrm>
        </p:spPr>
        <p:txBody>
          <a:bodyPr anchor="b">
            <a:noAutofit/>
          </a:bodyPr>
          <a:lstStyle>
            <a:lvl1pPr marL="0" indent="0" algn="ctr">
              <a:lnSpc>
                <a:spcPct val="75000"/>
              </a:lnSpc>
              <a:buNone/>
              <a:defRPr sz="6747" b="0">
                <a:solidFill>
                  <a:schemeClr val="tx1"/>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23" name="Picture Placeholder 2"/>
          <p:cNvSpPr>
            <a:spLocks noGrp="1" noChangeAspect="1"/>
          </p:cNvSpPr>
          <p:nvPr>
            <p:ph type="pic" idx="21"/>
          </p:nvPr>
        </p:nvSpPr>
        <p:spPr>
          <a:xfrm>
            <a:off x="10326134" y="7259085"/>
            <a:ext cx="7680293" cy="46736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4907"/>
            </a:lvl1pPr>
            <a:lvl2pPr marL="1402095" indent="0">
              <a:buNone/>
              <a:defRPr sz="4907"/>
            </a:lvl2pPr>
            <a:lvl3pPr marL="2804190" indent="0">
              <a:buNone/>
              <a:defRPr sz="4907"/>
            </a:lvl3pPr>
            <a:lvl4pPr marL="4206286" indent="0">
              <a:buNone/>
              <a:defRPr sz="4907"/>
            </a:lvl4pPr>
            <a:lvl5pPr marL="5608381" indent="0">
              <a:buNone/>
              <a:defRPr sz="4907"/>
            </a:lvl5pPr>
            <a:lvl6pPr marL="7010476" indent="0">
              <a:buNone/>
              <a:defRPr sz="4907"/>
            </a:lvl6pPr>
            <a:lvl7pPr marL="8412571" indent="0">
              <a:buNone/>
              <a:defRPr sz="4907"/>
            </a:lvl7pPr>
            <a:lvl8pPr marL="9814667" indent="0">
              <a:buNone/>
              <a:defRPr sz="4907"/>
            </a:lvl8pPr>
            <a:lvl9pPr marL="11216762" indent="0">
              <a:buNone/>
              <a:defRPr sz="4907"/>
            </a:lvl9pPr>
          </a:lstStyle>
          <a:p>
            <a:r>
              <a:rPr lang="en-US"/>
              <a:t>Click icon to add picture</a:t>
            </a:r>
            <a:endParaRPr lang="en-US" dirty="0"/>
          </a:p>
        </p:txBody>
      </p:sp>
      <p:sp>
        <p:nvSpPr>
          <p:cNvPr id="24" name="Text Placeholder 3"/>
          <p:cNvSpPr>
            <a:spLocks noGrp="1"/>
          </p:cNvSpPr>
          <p:nvPr>
            <p:ph type="body" sz="half" idx="19"/>
          </p:nvPr>
        </p:nvSpPr>
        <p:spPr>
          <a:xfrm>
            <a:off x="10326134" y="14661983"/>
            <a:ext cx="7680293" cy="3097698"/>
          </a:xfrm>
        </p:spPr>
        <p:txBody>
          <a:bodyPr anchor="t">
            <a:normAutofit/>
          </a:bodyPr>
          <a:lstStyle>
            <a:lvl1pPr marL="0" indent="0" algn="ctr">
              <a:buNone/>
              <a:defRPr sz="4293"/>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25" name="Text Placeholder 4"/>
          <p:cNvSpPr>
            <a:spLocks noGrp="1"/>
          </p:cNvSpPr>
          <p:nvPr>
            <p:ph type="body" sz="quarter" idx="13"/>
          </p:nvPr>
        </p:nvSpPr>
        <p:spPr>
          <a:xfrm>
            <a:off x="18537921" y="12894782"/>
            <a:ext cx="7674084" cy="1767203"/>
          </a:xfrm>
        </p:spPr>
        <p:txBody>
          <a:bodyPr anchor="b">
            <a:noAutofit/>
          </a:bodyPr>
          <a:lstStyle>
            <a:lvl1pPr marL="0" indent="0" algn="ctr">
              <a:lnSpc>
                <a:spcPct val="75000"/>
              </a:lnSpc>
              <a:buNone/>
              <a:defRPr sz="6747" b="0">
                <a:solidFill>
                  <a:schemeClr val="tx1"/>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26" name="Picture Placeholder 2"/>
          <p:cNvSpPr>
            <a:spLocks noGrp="1" noChangeAspect="1"/>
          </p:cNvSpPr>
          <p:nvPr>
            <p:ph type="pic" idx="22"/>
          </p:nvPr>
        </p:nvSpPr>
        <p:spPr>
          <a:xfrm>
            <a:off x="18537919" y="7259085"/>
            <a:ext cx="7683958" cy="46736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4907"/>
            </a:lvl1pPr>
            <a:lvl2pPr marL="1402095" indent="0">
              <a:buNone/>
              <a:defRPr sz="4907"/>
            </a:lvl2pPr>
            <a:lvl3pPr marL="2804190" indent="0">
              <a:buNone/>
              <a:defRPr sz="4907"/>
            </a:lvl3pPr>
            <a:lvl4pPr marL="4206286" indent="0">
              <a:buNone/>
              <a:defRPr sz="4907"/>
            </a:lvl4pPr>
            <a:lvl5pPr marL="5608381" indent="0">
              <a:buNone/>
              <a:defRPr sz="4907"/>
            </a:lvl5pPr>
            <a:lvl6pPr marL="7010476" indent="0">
              <a:buNone/>
              <a:defRPr sz="4907"/>
            </a:lvl6pPr>
            <a:lvl7pPr marL="8412571" indent="0">
              <a:buNone/>
              <a:defRPr sz="4907"/>
            </a:lvl7pPr>
            <a:lvl8pPr marL="9814667" indent="0">
              <a:buNone/>
              <a:defRPr sz="4907"/>
            </a:lvl8pPr>
            <a:lvl9pPr marL="11216762" indent="0">
              <a:buNone/>
              <a:defRPr sz="4907"/>
            </a:lvl9pPr>
          </a:lstStyle>
          <a:p>
            <a:r>
              <a:rPr lang="en-US"/>
              <a:t>Click icon to add picture</a:t>
            </a:r>
            <a:endParaRPr lang="en-US" dirty="0"/>
          </a:p>
        </p:txBody>
      </p:sp>
      <p:sp>
        <p:nvSpPr>
          <p:cNvPr id="27" name="Text Placeholder 3"/>
          <p:cNvSpPr>
            <a:spLocks noGrp="1"/>
          </p:cNvSpPr>
          <p:nvPr>
            <p:ph type="body" sz="half" idx="20"/>
          </p:nvPr>
        </p:nvSpPr>
        <p:spPr>
          <a:xfrm>
            <a:off x="18537628" y="14661977"/>
            <a:ext cx="7684249" cy="3097704"/>
          </a:xfrm>
        </p:spPr>
        <p:txBody>
          <a:bodyPr anchor="t">
            <a:normAutofit/>
          </a:bodyPr>
          <a:lstStyle>
            <a:lvl1pPr marL="0" indent="0" algn="ctr">
              <a:buNone/>
              <a:defRPr sz="4293"/>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3" name="Date Placeholder 2"/>
          <p:cNvSpPr>
            <a:spLocks noGrp="1"/>
          </p:cNvSpPr>
          <p:nvPr>
            <p:ph type="dt" sz="half" idx="10"/>
          </p:nvPr>
        </p:nvSpPr>
        <p:spPr/>
        <p:txBody>
          <a:bodyPr/>
          <a:lstStyle/>
          <a:p>
            <a:fld id="{7C09B820-2008-43E3-9BED-C2A14AC5AF5C}" type="datetimeFigureOut">
              <a:rPr lang="en-US" smtClean="0"/>
              <a:pPr/>
              <a:t>23-Mar-23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1286623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2124528" y="7259090"/>
            <a:ext cx="24097351" cy="105005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9B820-2008-43E3-9BED-C2A14AC5AF5C}" type="datetimeFigureOut">
              <a:rPr lang="en-US" smtClean="0"/>
              <a:pPr/>
              <a:t>23-Mar-23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3690629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Vertical Title 1"/>
          <p:cNvSpPr>
            <a:spLocks noGrp="1"/>
          </p:cNvSpPr>
          <p:nvPr>
            <p:ph type="title" orient="vert"/>
          </p:nvPr>
        </p:nvSpPr>
        <p:spPr>
          <a:xfrm>
            <a:off x="20285394" y="1869448"/>
            <a:ext cx="5936485" cy="15890237"/>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2124528" y="1869448"/>
            <a:ext cx="17806533" cy="15890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9B820-2008-43E3-9BED-C2A14AC5AF5C}" type="datetimeFigureOut">
              <a:rPr lang="en-US" smtClean="0"/>
              <a:pPr/>
              <a:t>23-Mar-23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2229708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5" y="837353"/>
            <a:ext cx="9325770" cy="3563620"/>
          </a:xfrm>
        </p:spPr>
        <p:txBody>
          <a:bodyPr anchor="b"/>
          <a:lstStyle>
            <a:lvl1pPr algn="l">
              <a:defRPr sz="5367" b="1"/>
            </a:lvl1pPr>
          </a:lstStyle>
          <a:p>
            <a:r>
              <a:rPr lang="en-US"/>
              <a:t>Click to edit Master title style</a:t>
            </a:r>
          </a:p>
        </p:txBody>
      </p:sp>
      <p:sp>
        <p:nvSpPr>
          <p:cNvPr id="3" name="Content Placeholder 2"/>
          <p:cNvSpPr>
            <a:spLocks noGrp="1"/>
          </p:cNvSpPr>
          <p:nvPr>
            <p:ph idx="1"/>
          </p:nvPr>
        </p:nvSpPr>
        <p:spPr>
          <a:xfrm>
            <a:off x="11082655" y="837359"/>
            <a:ext cx="15846425" cy="17949546"/>
          </a:xfrm>
        </p:spPr>
        <p:txBody>
          <a:bodyPr/>
          <a:lstStyle>
            <a:lvl1pPr>
              <a:defRPr sz="8587"/>
            </a:lvl1pPr>
            <a:lvl2pPr>
              <a:defRPr sz="7514"/>
            </a:lvl2pPr>
            <a:lvl3pPr>
              <a:defRPr sz="6440"/>
            </a:lvl3pPr>
            <a:lvl4pPr>
              <a:defRPr sz="5367"/>
            </a:lvl4pPr>
            <a:lvl5pPr>
              <a:defRPr sz="5367"/>
            </a:lvl5pPr>
            <a:lvl6pPr>
              <a:defRPr sz="5367"/>
            </a:lvl6pPr>
            <a:lvl7pPr>
              <a:defRPr sz="5367"/>
            </a:lvl7pPr>
            <a:lvl8pPr>
              <a:defRPr sz="5367"/>
            </a:lvl8pPr>
            <a:lvl9pPr>
              <a:defRPr sz="53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5" y="4400979"/>
            <a:ext cx="9325770" cy="14385926"/>
          </a:xfrm>
        </p:spPr>
        <p:txBody>
          <a:bodyPr/>
          <a:lstStyle>
            <a:lvl1pPr marL="0" indent="0">
              <a:buNone/>
              <a:defRPr sz="3757"/>
            </a:lvl1pPr>
            <a:lvl2pPr marL="1226905" indent="0">
              <a:buNone/>
              <a:defRPr sz="3220"/>
            </a:lvl2pPr>
            <a:lvl3pPr marL="2453811" indent="0">
              <a:buNone/>
              <a:defRPr sz="2684"/>
            </a:lvl3pPr>
            <a:lvl4pPr marL="3680716" indent="0">
              <a:buNone/>
              <a:defRPr sz="2415"/>
            </a:lvl4pPr>
            <a:lvl5pPr marL="4907621" indent="0">
              <a:buNone/>
              <a:defRPr sz="2415"/>
            </a:lvl5pPr>
            <a:lvl6pPr marL="6134527" indent="0">
              <a:buNone/>
              <a:defRPr sz="2415"/>
            </a:lvl6pPr>
            <a:lvl7pPr marL="7361432" indent="0">
              <a:buNone/>
              <a:defRPr sz="2415"/>
            </a:lvl7pPr>
            <a:lvl8pPr marL="8588337" indent="0">
              <a:buNone/>
              <a:defRPr sz="2415"/>
            </a:lvl8pPr>
            <a:lvl9pPr marL="9815243" indent="0">
              <a:buNone/>
              <a:defRPr sz="2415"/>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23-Mar-23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217733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2124523" y="7259087"/>
            <a:ext cx="24095897" cy="10500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9B820-2008-43E3-9BED-C2A14AC5AF5C}" type="datetimeFigureOut">
              <a:rPr lang="en-US" smtClean="0"/>
              <a:pPr/>
              <a:t>23-Mar-23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102197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a:xfrm>
            <a:off x="2124526" y="2540931"/>
            <a:ext cx="24067823" cy="8392912"/>
          </a:xfrm>
        </p:spPr>
        <p:txBody>
          <a:bodyPr anchor="b">
            <a:normAutofit/>
          </a:bodyPr>
          <a:lstStyle>
            <a:lvl1pPr>
              <a:defRPr sz="12267"/>
            </a:lvl1pPr>
          </a:lstStyle>
          <a:p>
            <a:r>
              <a:rPr lang="en-US"/>
              <a:t>Click to edit Master title style</a:t>
            </a:r>
            <a:endParaRPr lang="en-US" dirty="0"/>
          </a:p>
        </p:txBody>
      </p:sp>
      <p:sp>
        <p:nvSpPr>
          <p:cNvPr id="3" name="Text Placeholder 2"/>
          <p:cNvSpPr>
            <a:spLocks noGrp="1"/>
          </p:cNvSpPr>
          <p:nvPr>
            <p:ph type="body" idx="1"/>
          </p:nvPr>
        </p:nvSpPr>
        <p:spPr>
          <a:xfrm>
            <a:off x="2124526" y="11216206"/>
            <a:ext cx="24067823" cy="4195761"/>
          </a:xfrm>
        </p:spPr>
        <p:txBody>
          <a:bodyPr>
            <a:normAutofit/>
          </a:bodyPr>
          <a:lstStyle>
            <a:lvl1pPr marL="0" indent="0" algn="ctr">
              <a:buNone/>
              <a:defRPr sz="6133">
                <a:solidFill>
                  <a:schemeClr val="bg1">
                    <a:lumMod val="50000"/>
                  </a:schemeClr>
                </a:solidFill>
              </a:defRPr>
            </a:lvl1pPr>
            <a:lvl2pPr marL="1402095" indent="0">
              <a:buNone/>
              <a:defRPr sz="6133">
                <a:solidFill>
                  <a:schemeClr val="tx1">
                    <a:tint val="75000"/>
                  </a:schemeClr>
                </a:solidFill>
              </a:defRPr>
            </a:lvl2pPr>
            <a:lvl3pPr marL="2804190" indent="0">
              <a:buNone/>
              <a:defRPr sz="5520">
                <a:solidFill>
                  <a:schemeClr val="tx1">
                    <a:tint val="75000"/>
                  </a:schemeClr>
                </a:solidFill>
              </a:defRPr>
            </a:lvl3pPr>
            <a:lvl4pPr marL="4206286" indent="0">
              <a:buNone/>
              <a:defRPr sz="4907">
                <a:solidFill>
                  <a:schemeClr val="tx1">
                    <a:tint val="75000"/>
                  </a:schemeClr>
                </a:solidFill>
              </a:defRPr>
            </a:lvl4pPr>
            <a:lvl5pPr marL="5608381" indent="0">
              <a:buNone/>
              <a:defRPr sz="4907">
                <a:solidFill>
                  <a:schemeClr val="tx1">
                    <a:tint val="75000"/>
                  </a:schemeClr>
                </a:solidFill>
              </a:defRPr>
            </a:lvl5pPr>
            <a:lvl6pPr marL="7010476" indent="0">
              <a:buNone/>
              <a:defRPr sz="4907">
                <a:solidFill>
                  <a:schemeClr val="tx1">
                    <a:tint val="75000"/>
                  </a:schemeClr>
                </a:solidFill>
              </a:defRPr>
            </a:lvl6pPr>
            <a:lvl7pPr marL="8412571" indent="0">
              <a:buNone/>
              <a:defRPr sz="4907">
                <a:solidFill>
                  <a:schemeClr val="tx1">
                    <a:tint val="75000"/>
                  </a:schemeClr>
                </a:solidFill>
              </a:defRPr>
            </a:lvl7pPr>
            <a:lvl8pPr marL="9814667" indent="0">
              <a:buNone/>
              <a:defRPr sz="4907">
                <a:solidFill>
                  <a:schemeClr val="tx1">
                    <a:tint val="75000"/>
                  </a:schemeClr>
                </a:solidFill>
              </a:defRPr>
            </a:lvl8pPr>
            <a:lvl9pPr marL="11216762" indent="0">
              <a:buNone/>
              <a:defRPr sz="490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9B820-2008-43E3-9BED-C2A14AC5AF5C}" type="datetimeFigureOut">
              <a:rPr lang="en-US" smtClean="0"/>
              <a:pPr/>
              <a:t>23-Mar-23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257369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14" name="Title 1"/>
          <p:cNvSpPr>
            <a:spLocks noGrp="1"/>
          </p:cNvSpPr>
          <p:nvPr>
            <p:ph type="title"/>
          </p:nvPr>
        </p:nvSpPr>
        <p:spPr>
          <a:xfrm>
            <a:off x="2124529" y="1896790"/>
            <a:ext cx="24097348" cy="489494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2124523" y="7259087"/>
            <a:ext cx="11871512" cy="10500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14350365" y="7259087"/>
            <a:ext cx="11870055" cy="10500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09B820-2008-43E3-9BED-C2A14AC5AF5C}" type="datetimeFigureOut">
              <a:rPr lang="en-US" smtClean="0"/>
              <a:pPr/>
              <a:t>23-Mar-23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15925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14" name="Title 1"/>
          <p:cNvSpPr>
            <a:spLocks noGrp="1"/>
          </p:cNvSpPr>
          <p:nvPr>
            <p:ph type="title"/>
          </p:nvPr>
        </p:nvSpPr>
        <p:spPr>
          <a:xfrm>
            <a:off x="2124529" y="1896790"/>
            <a:ext cx="24097348" cy="489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65212" y="7271122"/>
            <a:ext cx="11330829" cy="2085315"/>
          </a:xfrm>
        </p:spPr>
        <p:txBody>
          <a:bodyPr anchor="b">
            <a:noAutofit/>
          </a:bodyPr>
          <a:lstStyle>
            <a:lvl1pPr marL="0" indent="0">
              <a:lnSpc>
                <a:spcPct val="75000"/>
              </a:lnSpc>
              <a:buNone/>
              <a:defRPr sz="7973" b="0">
                <a:solidFill>
                  <a:schemeClr val="tx1"/>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12" name="Content Placeholder 3"/>
          <p:cNvSpPr>
            <a:spLocks noGrp="1"/>
          </p:cNvSpPr>
          <p:nvPr>
            <p:ph sz="quarter" idx="13"/>
          </p:nvPr>
        </p:nvSpPr>
        <p:spPr>
          <a:xfrm>
            <a:off x="2124526" y="9356441"/>
            <a:ext cx="11871512" cy="840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871684" y="7271122"/>
            <a:ext cx="11350194" cy="2085315"/>
          </a:xfrm>
        </p:spPr>
        <p:txBody>
          <a:bodyPr anchor="b">
            <a:noAutofit/>
          </a:bodyPr>
          <a:lstStyle>
            <a:lvl1pPr marL="0" indent="0">
              <a:lnSpc>
                <a:spcPct val="75000"/>
              </a:lnSpc>
              <a:buNone/>
              <a:defRPr sz="7973" b="0">
                <a:solidFill>
                  <a:schemeClr val="tx1"/>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13" name="Content Placeholder 5"/>
          <p:cNvSpPr>
            <a:spLocks noGrp="1"/>
          </p:cNvSpPr>
          <p:nvPr>
            <p:ph sz="quarter" idx="14"/>
          </p:nvPr>
        </p:nvSpPr>
        <p:spPr>
          <a:xfrm>
            <a:off x="14350367" y="9356441"/>
            <a:ext cx="11870058" cy="840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09B820-2008-43E3-9BED-C2A14AC5AF5C}" type="datetimeFigureOut">
              <a:rPr lang="en-US" smtClean="0"/>
              <a:pPr/>
              <a:t>23-Mar-23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305727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09B820-2008-43E3-9BED-C2A14AC5AF5C}" type="datetimeFigureOut">
              <a:rPr lang="en-US" smtClean="0"/>
              <a:pPr/>
              <a:t>23-Mar-23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207936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Date Placeholder 1"/>
          <p:cNvSpPr>
            <a:spLocks noGrp="1"/>
          </p:cNvSpPr>
          <p:nvPr>
            <p:ph type="dt" sz="half" idx="10"/>
          </p:nvPr>
        </p:nvSpPr>
        <p:spPr/>
        <p:txBody>
          <a:bodyPr/>
          <a:lstStyle/>
          <a:p>
            <a:fld id="{7C09B820-2008-43E3-9BED-C2A14AC5AF5C}" type="datetimeFigureOut">
              <a:rPr lang="en-US" smtClean="0"/>
              <a:pPr/>
              <a:t>23-Mar-23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144307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a:xfrm>
            <a:off x="2124526" y="1869440"/>
            <a:ext cx="9150475" cy="6204639"/>
          </a:xfrm>
        </p:spPr>
        <p:txBody>
          <a:bodyPr anchor="b"/>
          <a:lstStyle>
            <a:lvl1pPr algn="ctr">
              <a:defRPr sz="9813"/>
            </a:lvl1pPr>
          </a:lstStyle>
          <a:p>
            <a:r>
              <a:rPr lang="en-US"/>
              <a:t>Click to edit Master title style</a:t>
            </a:r>
            <a:endParaRPr lang="en-US" dirty="0"/>
          </a:p>
        </p:txBody>
      </p:sp>
      <p:sp>
        <p:nvSpPr>
          <p:cNvPr id="10" name="Content Placeholder 2"/>
          <p:cNvSpPr>
            <a:spLocks noGrp="1"/>
          </p:cNvSpPr>
          <p:nvPr>
            <p:ph sz="quarter" idx="13"/>
          </p:nvPr>
        </p:nvSpPr>
        <p:spPr>
          <a:xfrm>
            <a:off x="11806496" y="1869445"/>
            <a:ext cx="14415378" cy="15890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24528" y="8074079"/>
            <a:ext cx="9150478" cy="9685601"/>
          </a:xfrm>
        </p:spPr>
        <p:txBody>
          <a:bodyPr/>
          <a:lstStyle>
            <a:lvl1pPr marL="0" indent="0" algn="ctr">
              <a:buNone/>
              <a:defRPr sz="4907"/>
            </a:lvl1pPr>
            <a:lvl2pPr marL="1402095" indent="0">
              <a:buNone/>
              <a:defRPr sz="4293"/>
            </a:lvl2pPr>
            <a:lvl3pPr marL="2804190" indent="0">
              <a:buNone/>
              <a:defRPr sz="3680"/>
            </a:lvl3pPr>
            <a:lvl4pPr marL="4206286" indent="0">
              <a:buNone/>
              <a:defRPr sz="3067"/>
            </a:lvl4pPr>
            <a:lvl5pPr marL="5608381" indent="0">
              <a:buNone/>
              <a:defRPr sz="3067"/>
            </a:lvl5pPr>
            <a:lvl6pPr marL="7010476" indent="0">
              <a:buNone/>
              <a:defRPr sz="3067"/>
            </a:lvl6pPr>
            <a:lvl7pPr marL="8412571" indent="0">
              <a:buNone/>
              <a:defRPr sz="3067"/>
            </a:lvl7pPr>
            <a:lvl8pPr marL="9814667" indent="0">
              <a:buNone/>
              <a:defRPr sz="3067"/>
            </a:lvl8pPr>
            <a:lvl9pPr marL="11216762" indent="0">
              <a:buNone/>
              <a:defRPr sz="3067"/>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23-Mar-23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25505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346400" cy="21031200"/>
          </a:xfrm>
          <a:prstGeom prst="rect">
            <a:avLst/>
          </a:prstGeom>
        </p:spPr>
      </p:pic>
      <p:sp>
        <p:nvSpPr>
          <p:cNvPr id="2" name="Title 1"/>
          <p:cNvSpPr>
            <a:spLocks noGrp="1"/>
          </p:cNvSpPr>
          <p:nvPr>
            <p:ph type="title"/>
          </p:nvPr>
        </p:nvSpPr>
        <p:spPr>
          <a:xfrm>
            <a:off x="2124529" y="1869440"/>
            <a:ext cx="12801816" cy="6204646"/>
          </a:xfrm>
        </p:spPr>
        <p:txBody>
          <a:bodyPr anchor="b"/>
          <a:lstStyle>
            <a:lvl1pPr algn="ctr">
              <a:defRPr sz="9813"/>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13239" y="1869443"/>
            <a:ext cx="9318138" cy="1589024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9813"/>
            </a:lvl1pPr>
            <a:lvl2pPr marL="1402095" indent="0">
              <a:buNone/>
              <a:defRPr sz="8587"/>
            </a:lvl2pPr>
            <a:lvl3pPr marL="2804190" indent="0">
              <a:buNone/>
              <a:defRPr sz="7360"/>
            </a:lvl3pPr>
            <a:lvl4pPr marL="4206286" indent="0">
              <a:buNone/>
              <a:defRPr sz="6133"/>
            </a:lvl4pPr>
            <a:lvl5pPr marL="5608381" indent="0">
              <a:buNone/>
              <a:defRPr sz="6133"/>
            </a:lvl5pPr>
            <a:lvl6pPr marL="7010476" indent="0">
              <a:buNone/>
              <a:defRPr sz="6133"/>
            </a:lvl6pPr>
            <a:lvl7pPr marL="8412571" indent="0">
              <a:buNone/>
              <a:defRPr sz="6133"/>
            </a:lvl7pPr>
            <a:lvl8pPr marL="9814667" indent="0">
              <a:buNone/>
              <a:defRPr sz="6133"/>
            </a:lvl8pPr>
            <a:lvl9pPr marL="11216762" indent="0">
              <a:buNone/>
              <a:defRPr sz="6133"/>
            </a:lvl9pPr>
          </a:lstStyle>
          <a:p>
            <a:r>
              <a:rPr lang="en-US"/>
              <a:t>Click icon to add picture</a:t>
            </a:r>
            <a:endParaRPr lang="en-US" dirty="0"/>
          </a:p>
        </p:txBody>
      </p:sp>
      <p:sp>
        <p:nvSpPr>
          <p:cNvPr id="4" name="Text Placeholder 3"/>
          <p:cNvSpPr>
            <a:spLocks noGrp="1"/>
          </p:cNvSpPr>
          <p:nvPr>
            <p:ph type="body" sz="half" idx="2"/>
          </p:nvPr>
        </p:nvSpPr>
        <p:spPr>
          <a:xfrm>
            <a:off x="2124573" y="8074084"/>
            <a:ext cx="12801772" cy="9685597"/>
          </a:xfrm>
        </p:spPr>
        <p:txBody>
          <a:bodyPr/>
          <a:lstStyle>
            <a:lvl1pPr marL="0" indent="0" algn="ctr">
              <a:buNone/>
              <a:defRPr sz="4907"/>
            </a:lvl1pPr>
            <a:lvl2pPr marL="1402095" indent="0">
              <a:buNone/>
              <a:defRPr sz="4293"/>
            </a:lvl2pPr>
            <a:lvl3pPr marL="2804190" indent="0">
              <a:buNone/>
              <a:defRPr sz="3680"/>
            </a:lvl3pPr>
            <a:lvl4pPr marL="4206286" indent="0">
              <a:buNone/>
              <a:defRPr sz="3067"/>
            </a:lvl4pPr>
            <a:lvl5pPr marL="5608381" indent="0">
              <a:buNone/>
              <a:defRPr sz="3067"/>
            </a:lvl5pPr>
            <a:lvl6pPr marL="7010476" indent="0">
              <a:buNone/>
              <a:defRPr sz="3067"/>
            </a:lvl6pPr>
            <a:lvl7pPr marL="8412571" indent="0">
              <a:buNone/>
              <a:defRPr sz="3067"/>
            </a:lvl7pPr>
            <a:lvl8pPr marL="9814667" indent="0">
              <a:buNone/>
              <a:defRPr sz="3067"/>
            </a:lvl8pPr>
            <a:lvl9pPr marL="11216762" indent="0">
              <a:buNone/>
              <a:defRPr sz="3067"/>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23-Mar-23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extLst>
      <p:ext uri="{BB962C8B-B14F-4D97-AF65-F5344CB8AC3E}">
        <p14:creationId xmlns:p14="http://schemas.microsoft.com/office/powerpoint/2010/main" val="170408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3" y="-2"/>
            <a:ext cx="28346406" cy="210312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124529" y="1896790"/>
            <a:ext cx="24097348" cy="489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24528" y="7259090"/>
            <a:ext cx="24097351" cy="10500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853064" y="18042048"/>
            <a:ext cx="6377940" cy="1119717"/>
          </a:xfrm>
          <a:prstGeom prst="rect">
            <a:avLst/>
          </a:prstGeom>
        </p:spPr>
        <p:txBody>
          <a:bodyPr vert="horz" lIns="91440" tIns="45720" rIns="91440" bIns="45720" rtlCol="0" anchor="ctr"/>
          <a:lstStyle>
            <a:lvl1pPr algn="r">
              <a:defRPr sz="3067">
                <a:solidFill>
                  <a:schemeClr val="tx1"/>
                </a:solidFill>
              </a:defRPr>
            </a:lvl1pPr>
          </a:lstStyle>
          <a:p>
            <a:fld id="{7C09B820-2008-43E3-9BED-C2A14AC5AF5C}" type="datetimeFigureOut">
              <a:rPr lang="en-US" smtClean="0"/>
              <a:pPr/>
              <a:t>23-Mar-23</a:t>
            </a:fld>
            <a:endParaRPr lang="en-US"/>
          </a:p>
        </p:txBody>
      </p:sp>
      <p:sp>
        <p:nvSpPr>
          <p:cNvPr id="5" name="Footer Placeholder 4"/>
          <p:cNvSpPr>
            <a:spLocks noGrp="1"/>
          </p:cNvSpPr>
          <p:nvPr>
            <p:ph type="ftr" sz="quarter" idx="3"/>
          </p:nvPr>
        </p:nvSpPr>
        <p:spPr>
          <a:xfrm>
            <a:off x="2124527" y="18042048"/>
            <a:ext cx="15514462" cy="1119717"/>
          </a:xfrm>
          <a:prstGeom prst="rect">
            <a:avLst/>
          </a:prstGeom>
        </p:spPr>
        <p:txBody>
          <a:bodyPr vert="horz" lIns="91440" tIns="45720" rIns="91440" bIns="45720" rtlCol="0" anchor="ctr"/>
          <a:lstStyle>
            <a:lvl1pPr algn="l">
              <a:defRPr sz="3067">
                <a:solidFill>
                  <a:schemeClr val="tx1"/>
                </a:solidFill>
              </a:defRPr>
            </a:lvl1pPr>
          </a:lstStyle>
          <a:p>
            <a:endParaRPr lang="en-US"/>
          </a:p>
        </p:txBody>
      </p:sp>
      <p:sp>
        <p:nvSpPr>
          <p:cNvPr id="6" name="Slide Number Placeholder 5"/>
          <p:cNvSpPr>
            <a:spLocks noGrp="1"/>
          </p:cNvSpPr>
          <p:nvPr>
            <p:ph type="sldNum" sz="quarter" idx="4"/>
          </p:nvPr>
        </p:nvSpPr>
        <p:spPr>
          <a:xfrm>
            <a:off x="24445080" y="18042048"/>
            <a:ext cx="1776799" cy="1119717"/>
          </a:xfrm>
          <a:prstGeom prst="rect">
            <a:avLst/>
          </a:prstGeom>
        </p:spPr>
        <p:txBody>
          <a:bodyPr vert="horz" lIns="91440" tIns="45720" rIns="91440" bIns="45720" rtlCol="0" anchor="ctr"/>
          <a:lstStyle>
            <a:lvl1pPr algn="r">
              <a:defRPr sz="3067">
                <a:solidFill>
                  <a:schemeClr val="tx1"/>
                </a:solidFill>
              </a:defRPr>
            </a:lvl1pPr>
          </a:lstStyle>
          <a:p>
            <a:fld id="{C612E7F9-6CB1-43D7-ABE4-B67B451826DF}" type="slidenum">
              <a:rPr lang="en-US" smtClean="0"/>
              <a:pPr/>
              <a:t>‹#›</a:t>
            </a:fld>
            <a:endParaRPr lang="en-US"/>
          </a:p>
        </p:txBody>
      </p:sp>
    </p:spTree>
    <p:extLst>
      <p:ext uri="{BB962C8B-B14F-4D97-AF65-F5344CB8AC3E}">
        <p14:creationId xmlns:p14="http://schemas.microsoft.com/office/powerpoint/2010/main" val="349501339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2804190" rtl="0" eaLnBrk="1" latinLnBrk="0" hangingPunct="1">
        <a:lnSpc>
          <a:spcPct val="90000"/>
        </a:lnSpc>
        <a:spcBef>
          <a:spcPct val="0"/>
        </a:spcBef>
        <a:buNone/>
        <a:defRPr sz="11040" kern="1200" cap="all" baseline="0">
          <a:solidFill>
            <a:schemeClr val="tx1"/>
          </a:solidFill>
          <a:effectLst/>
          <a:latin typeface="+mj-lt"/>
          <a:ea typeface="+mj-ea"/>
          <a:cs typeface="+mj-cs"/>
        </a:defRPr>
      </a:lvl1pPr>
    </p:titleStyle>
    <p:bodyStyle>
      <a:lvl1pPr marL="701048" indent="-701048" algn="l" defTabSz="2804190" rtl="0" eaLnBrk="1" latinLnBrk="0" hangingPunct="1">
        <a:lnSpc>
          <a:spcPct val="120000"/>
        </a:lnSpc>
        <a:spcBef>
          <a:spcPts val="3067"/>
        </a:spcBef>
        <a:buClr>
          <a:schemeClr val="tx1"/>
        </a:buClr>
        <a:buFont typeface="Arial" panose="020B0604020202020204" pitchFamily="34" charset="0"/>
        <a:buChar char="•"/>
        <a:defRPr sz="6133" kern="1200" cap="all" baseline="0">
          <a:solidFill>
            <a:schemeClr val="tx1"/>
          </a:solidFill>
          <a:effectLst/>
          <a:latin typeface="+mn-lt"/>
          <a:ea typeface="+mn-ea"/>
          <a:cs typeface="+mn-cs"/>
        </a:defRPr>
      </a:lvl1pPr>
      <a:lvl2pPr marL="2103143" indent="-701048" algn="l" defTabSz="2804190" rtl="0" eaLnBrk="1" latinLnBrk="0" hangingPunct="1">
        <a:lnSpc>
          <a:spcPct val="120000"/>
        </a:lnSpc>
        <a:spcBef>
          <a:spcPts val="1533"/>
        </a:spcBef>
        <a:buClr>
          <a:schemeClr val="tx1"/>
        </a:buClr>
        <a:buFont typeface="Arial" panose="020B0604020202020204" pitchFamily="34" charset="0"/>
        <a:buChar char="•"/>
        <a:defRPr sz="5520" kern="1200" cap="all" baseline="0">
          <a:solidFill>
            <a:schemeClr val="tx1"/>
          </a:solidFill>
          <a:effectLst/>
          <a:latin typeface="+mn-lt"/>
          <a:ea typeface="+mn-ea"/>
          <a:cs typeface="+mn-cs"/>
        </a:defRPr>
      </a:lvl2pPr>
      <a:lvl3pPr marL="3505238" indent="-701048" algn="l" defTabSz="2804190" rtl="0" eaLnBrk="1" latinLnBrk="0" hangingPunct="1">
        <a:lnSpc>
          <a:spcPct val="120000"/>
        </a:lnSpc>
        <a:spcBef>
          <a:spcPts val="1533"/>
        </a:spcBef>
        <a:buClr>
          <a:schemeClr val="tx1"/>
        </a:buClr>
        <a:buFont typeface="Arial" panose="020B0604020202020204" pitchFamily="34" charset="0"/>
        <a:buChar char="•"/>
        <a:defRPr sz="4907" kern="1200" cap="all" baseline="0">
          <a:solidFill>
            <a:schemeClr val="tx1"/>
          </a:solidFill>
          <a:effectLst/>
          <a:latin typeface="+mn-lt"/>
          <a:ea typeface="+mn-ea"/>
          <a:cs typeface="+mn-cs"/>
        </a:defRPr>
      </a:lvl3pPr>
      <a:lvl4pPr marL="4907333" indent="-701048" algn="l" defTabSz="2804190" rtl="0" eaLnBrk="1" latinLnBrk="0" hangingPunct="1">
        <a:lnSpc>
          <a:spcPct val="120000"/>
        </a:lnSpc>
        <a:spcBef>
          <a:spcPts val="1533"/>
        </a:spcBef>
        <a:buClr>
          <a:schemeClr val="tx1"/>
        </a:buClr>
        <a:buFont typeface="Arial" panose="020B0604020202020204" pitchFamily="34" charset="0"/>
        <a:buChar char="•"/>
        <a:defRPr sz="4293" kern="1200" cap="all" baseline="0">
          <a:solidFill>
            <a:schemeClr val="tx1"/>
          </a:solidFill>
          <a:effectLst/>
          <a:latin typeface="+mn-lt"/>
          <a:ea typeface="+mn-ea"/>
          <a:cs typeface="+mn-cs"/>
        </a:defRPr>
      </a:lvl4pPr>
      <a:lvl5pPr marL="6309429" indent="-701048" algn="l" defTabSz="2804190" rtl="0" eaLnBrk="1" latinLnBrk="0" hangingPunct="1">
        <a:lnSpc>
          <a:spcPct val="120000"/>
        </a:lnSpc>
        <a:spcBef>
          <a:spcPts val="1533"/>
        </a:spcBef>
        <a:buClr>
          <a:schemeClr val="tx1"/>
        </a:buClr>
        <a:buFont typeface="Arial" panose="020B0604020202020204" pitchFamily="34" charset="0"/>
        <a:buChar char="•"/>
        <a:defRPr sz="4293" kern="1200" cap="all" baseline="0">
          <a:solidFill>
            <a:schemeClr val="tx1"/>
          </a:solidFill>
          <a:effectLst/>
          <a:latin typeface="+mn-lt"/>
          <a:ea typeface="+mn-ea"/>
          <a:cs typeface="+mn-cs"/>
        </a:defRPr>
      </a:lvl5pPr>
      <a:lvl6pPr marL="7711524" indent="-701048" algn="l" defTabSz="2804190" rtl="0" eaLnBrk="1" latinLnBrk="0" hangingPunct="1">
        <a:lnSpc>
          <a:spcPct val="120000"/>
        </a:lnSpc>
        <a:spcBef>
          <a:spcPts val="1533"/>
        </a:spcBef>
        <a:buClr>
          <a:schemeClr val="tx1"/>
        </a:buClr>
        <a:buFont typeface="Arial" panose="020B0604020202020204" pitchFamily="34" charset="0"/>
        <a:buChar char="•"/>
        <a:defRPr sz="4293" kern="1200" cap="all" baseline="0">
          <a:solidFill>
            <a:schemeClr val="tx1"/>
          </a:solidFill>
          <a:effectLst/>
          <a:latin typeface="+mn-lt"/>
          <a:ea typeface="+mn-ea"/>
          <a:cs typeface="+mn-cs"/>
        </a:defRPr>
      </a:lvl6pPr>
      <a:lvl7pPr marL="9113619" indent="-701048" algn="l" defTabSz="2804190" rtl="0" eaLnBrk="1" latinLnBrk="0" hangingPunct="1">
        <a:lnSpc>
          <a:spcPct val="120000"/>
        </a:lnSpc>
        <a:spcBef>
          <a:spcPts val="1533"/>
        </a:spcBef>
        <a:buClr>
          <a:schemeClr val="tx1"/>
        </a:buClr>
        <a:buFont typeface="Arial" panose="020B0604020202020204" pitchFamily="34" charset="0"/>
        <a:buChar char="•"/>
        <a:defRPr sz="4293" kern="1200" cap="all" baseline="0">
          <a:solidFill>
            <a:schemeClr val="tx1"/>
          </a:solidFill>
          <a:effectLst/>
          <a:latin typeface="+mn-lt"/>
          <a:ea typeface="+mn-ea"/>
          <a:cs typeface="+mn-cs"/>
        </a:defRPr>
      </a:lvl7pPr>
      <a:lvl8pPr marL="10515714" indent="-701048" algn="l" defTabSz="2804190" rtl="0" eaLnBrk="1" latinLnBrk="0" hangingPunct="1">
        <a:lnSpc>
          <a:spcPct val="120000"/>
        </a:lnSpc>
        <a:spcBef>
          <a:spcPts val="1533"/>
        </a:spcBef>
        <a:buClr>
          <a:schemeClr val="tx1"/>
        </a:buClr>
        <a:buFont typeface="Arial" panose="020B0604020202020204" pitchFamily="34" charset="0"/>
        <a:buChar char="•"/>
        <a:defRPr sz="4293" kern="1200" cap="all" baseline="0">
          <a:solidFill>
            <a:schemeClr val="tx1"/>
          </a:solidFill>
          <a:effectLst/>
          <a:latin typeface="+mn-lt"/>
          <a:ea typeface="+mn-ea"/>
          <a:cs typeface="+mn-cs"/>
        </a:defRPr>
      </a:lvl8pPr>
      <a:lvl9pPr marL="11917810" indent="-701048" algn="l" defTabSz="2804190" rtl="0" eaLnBrk="1" latinLnBrk="0" hangingPunct="1">
        <a:lnSpc>
          <a:spcPct val="120000"/>
        </a:lnSpc>
        <a:spcBef>
          <a:spcPts val="1533"/>
        </a:spcBef>
        <a:buClr>
          <a:schemeClr val="tx1"/>
        </a:buClr>
        <a:buFont typeface="Arial" panose="020B0604020202020204" pitchFamily="34" charset="0"/>
        <a:buChar char="•"/>
        <a:defRPr sz="4293" kern="1200" cap="all" baseline="0">
          <a:solidFill>
            <a:schemeClr val="tx1"/>
          </a:solidFill>
          <a:effectLst/>
          <a:latin typeface="+mn-lt"/>
          <a:ea typeface="+mn-ea"/>
          <a:cs typeface="+mn-cs"/>
        </a:defRPr>
      </a:lvl9pPr>
    </p:bodyStyle>
    <p:otherStyle>
      <a:defPPr>
        <a:defRPr lang="en-US"/>
      </a:defPPr>
      <a:lvl1pPr marL="0" algn="l" defTabSz="2804190" rtl="0" eaLnBrk="1" latinLnBrk="0" hangingPunct="1">
        <a:defRPr sz="5520" kern="1200">
          <a:solidFill>
            <a:schemeClr val="tx1"/>
          </a:solidFill>
          <a:latin typeface="+mn-lt"/>
          <a:ea typeface="+mn-ea"/>
          <a:cs typeface="+mn-cs"/>
        </a:defRPr>
      </a:lvl1pPr>
      <a:lvl2pPr marL="1402095" algn="l" defTabSz="2804190" rtl="0" eaLnBrk="1" latinLnBrk="0" hangingPunct="1">
        <a:defRPr sz="5520" kern="1200">
          <a:solidFill>
            <a:schemeClr val="tx1"/>
          </a:solidFill>
          <a:latin typeface="+mn-lt"/>
          <a:ea typeface="+mn-ea"/>
          <a:cs typeface="+mn-cs"/>
        </a:defRPr>
      </a:lvl2pPr>
      <a:lvl3pPr marL="2804190" algn="l" defTabSz="2804190" rtl="0" eaLnBrk="1" latinLnBrk="0" hangingPunct="1">
        <a:defRPr sz="5520" kern="1200">
          <a:solidFill>
            <a:schemeClr val="tx1"/>
          </a:solidFill>
          <a:latin typeface="+mn-lt"/>
          <a:ea typeface="+mn-ea"/>
          <a:cs typeface="+mn-cs"/>
        </a:defRPr>
      </a:lvl3pPr>
      <a:lvl4pPr marL="4206286" algn="l" defTabSz="2804190" rtl="0" eaLnBrk="1" latinLnBrk="0" hangingPunct="1">
        <a:defRPr sz="5520" kern="1200">
          <a:solidFill>
            <a:schemeClr val="tx1"/>
          </a:solidFill>
          <a:latin typeface="+mn-lt"/>
          <a:ea typeface="+mn-ea"/>
          <a:cs typeface="+mn-cs"/>
        </a:defRPr>
      </a:lvl4pPr>
      <a:lvl5pPr marL="5608381" algn="l" defTabSz="2804190" rtl="0" eaLnBrk="1" latinLnBrk="0" hangingPunct="1">
        <a:defRPr sz="5520" kern="1200">
          <a:solidFill>
            <a:schemeClr val="tx1"/>
          </a:solidFill>
          <a:latin typeface="+mn-lt"/>
          <a:ea typeface="+mn-ea"/>
          <a:cs typeface="+mn-cs"/>
        </a:defRPr>
      </a:lvl5pPr>
      <a:lvl6pPr marL="7010476" algn="l" defTabSz="2804190" rtl="0" eaLnBrk="1" latinLnBrk="0" hangingPunct="1">
        <a:defRPr sz="5520" kern="1200">
          <a:solidFill>
            <a:schemeClr val="tx1"/>
          </a:solidFill>
          <a:latin typeface="+mn-lt"/>
          <a:ea typeface="+mn-ea"/>
          <a:cs typeface="+mn-cs"/>
        </a:defRPr>
      </a:lvl6pPr>
      <a:lvl7pPr marL="8412571" algn="l" defTabSz="2804190" rtl="0" eaLnBrk="1" latinLnBrk="0" hangingPunct="1">
        <a:defRPr sz="5520" kern="1200">
          <a:solidFill>
            <a:schemeClr val="tx1"/>
          </a:solidFill>
          <a:latin typeface="+mn-lt"/>
          <a:ea typeface="+mn-ea"/>
          <a:cs typeface="+mn-cs"/>
        </a:defRPr>
      </a:lvl7pPr>
      <a:lvl8pPr marL="9814667" algn="l" defTabSz="2804190" rtl="0" eaLnBrk="1" latinLnBrk="0" hangingPunct="1">
        <a:defRPr sz="5520" kern="1200">
          <a:solidFill>
            <a:schemeClr val="tx1"/>
          </a:solidFill>
          <a:latin typeface="+mn-lt"/>
          <a:ea typeface="+mn-ea"/>
          <a:cs typeface="+mn-cs"/>
        </a:defRPr>
      </a:lvl8pPr>
      <a:lvl9pPr marL="11216762" algn="l" defTabSz="2804190" rtl="0" eaLnBrk="1" latinLnBrk="0" hangingPunct="1">
        <a:defRPr sz="5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image" Target="../media/image4.png"/><Relationship Id="rId16"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131937" y="408697"/>
            <a:ext cx="26595806" cy="3810111"/>
          </a:xfrm>
          <a:prstGeom prst="roundRect">
            <a:avLst/>
          </a:prstGeom>
          <a:solidFill>
            <a:srgbClr val="FFFF00"/>
          </a:solidFill>
        </p:spPr>
        <p:txBody>
          <a:bodyPr>
            <a:normAutofit/>
          </a:bodyPr>
          <a:lstStyle/>
          <a:p>
            <a:pPr algn="ctr">
              <a:lnSpc>
                <a:spcPct val="150000"/>
              </a:lnSpc>
            </a:pPr>
            <a:r>
              <a:rPr lang="en-US" b="0" dirty="0">
                <a:latin typeface="Algerian" panose="04020705040A02060702" pitchFamily="82" charset="0"/>
              </a:rPr>
              <a:t> </a:t>
            </a:r>
          </a:p>
        </p:txBody>
      </p:sp>
      <p:sp>
        <p:nvSpPr>
          <p:cNvPr id="11" name="Text Placeholder 10"/>
          <p:cNvSpPr>
            <a:spLocks noGrp="1"/>
          </p:cNvSpPr>
          <p:nvPr>
            <p:ph type="body" sz="half" idx="2"/>
          </p:nvPr>
        </p:nvSpPr>
        <p:spPr>
          <a:xfrm>
            <a:off x="779712" y="9692161"/>
            <a:ext cx="7902223" cy="6121226"/>
          </a:xfrm>
          <a:prstGeom prst="roundRect">
            <a:avLst/>
          </a:prstGeom>
          <a:ln>
            <a:solidFill>
              <a:schemeClr val="tx1">
                <a:lumMod val="65000"/>
                <a:lumOff val="35000"/>
              </a:schemeClr>
            </a:solidFill>
          </a:ln>
        </p:spPr>
        <p:txBody>
          <a:bodyPr>
            <a:normAutofit fontScale="92500" lnSpcReduction="20000"/>
          </a:body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a:p>
            <a:pPr algn="just">
              <a:spcBef>
                <a:spcPts val="863"/>
              </a:spcBef>
            </a:pP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According to a survey conducted by Ministry of Housing and Urban Poverty Alleviation there are around 10 million (i.e. 1cr) hawker in India which are engaged in some or other form of informal vending. These 10 million hawkers constitute around 52% of India's informal economy. When we see around, there are so many digital aggregator platforms for various purposes such as </a:t>
            </a:r>
            <a:r>
              <a:rPr lang="en-US" sz="2100"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Swiggy</a:t>
            </a: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&amp; Zomato for restaurants-customers, </a:t>
            </a:r>
            <a:r>
              <a:rPr lang="en-US" sz="2100"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Netmeds</a:t>
            </a: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&amp; </a:t>
            </a:r>
            <a:r>
              <a:rPr lang="en-US" sz="2100"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Pharmeasy</a:t>
            </a: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Medicals-customers, </a:t>
            </a:r>
            <a:r>
              <a:rPr lang="en-US" sz="2100"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BookMyShow</a:t>
            </a: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theatres-customers, and the list will go on &amp; on... BUT, even though street vendors form such a large chunk of India's Informal economy (52%), there isn't a single digital platform on which the Street vendors can enlist themselves and prospective customers can search for. </a:t>
            </a:r>
          </a:p>
          <a:p>
            <a:pPr algn="just">
              <a:spcBef>
                <a:spcPts val="1150"/>
              </a:spcBef>
            </a:pP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application ‘</a:t>
            </a:r>
            <a:r>
              <a:rPr lang="en-US" sz="2100" b="1"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VendorLink</a:t>
            </a:r>
            <a:r>
              <a:rPr lang="en-US" sz="21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aims to act as an aggregator platform between street vendors i.e. hawker or simply the </a:t>
            </a:r>
            <a:r>
              <a:rPr lang="en-US" sz="2100"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thelawala's</a:t>
            </a: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their prospective customers and improve the overall buying &amp; selling process by providing various features such as Location Tracking, </a:t>
            </a:r>
            <a:r>
              <a:rPr lang="en-US" sz="2100"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Favourite</a:t>
            </a:r>
            <a:r>
              <a:rPr lang="en-US" sz="21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listing hawkers, Ratings &amp; Reviews, etc.</a:t>
            </a:r>
          </a:p>
          <a:p>
            <a:pPr algn="just"/>
            <a:endParaRPr lang="en-US" sz="1917" dirty="0">
              <a:effectLst>
                <a:outerShdw blurRad="38100" dist="38100" dir="2700000" algn="tl">
                  <a:srgbClr val="000000">
                    <a:alpha val="43137"/>
                  </a:srgbClr>
                </a:outerShdw>
              </a:effectLst>
            </a:endParaRPr>
          </a:p>
        </p:txBody>
      </p:sp>
      <p:sp>
        <p:nvSpPr>
          <p:cNvPr id="15" name="Text Placeholder 10">
            <a:extLst>
              <a:ext uri="{FF2B5EF4-FFF2-40B4-BE49-F238E27FC236}">
                <a16:creationId xmlns:a16="http://schemas.microsoft.com/office/drawing/2014/main" id="{9B756975-2CAD-4DB3-89AC-A29946EE448E}"/>
              </a:ext>
            </a:extLst>
          </p:cNvPr>
          <p:cNvSpPr txBox="1">
            <a:spLocks/>
          </p:cNvSpPr>
          <p:nvPr/>
        </p:nvSpPr>
        <p:spPr>
          <a:xfrm>
            <a:off x="779711" y="15984294"/>
            <a:ext cx="7902225" cy="2747656"/>
          </a:xfrm>
          <a:prstGeom prst="roundRect">
            <a:avLst/>
          </a:prstGeom>
          <a:ln>
            <a:solidFill>
              <a:schemeClr val="tx1">
                <a:lumMod val="65000"/>
                <a:lumOff val="35000"/>
              </a:schemeClr>
            </a:solidFill>
          </a:ln>
        </p:spPr>
        <p:txBody>
          <a:bodyPr vert="horz" lIns="43815" tIns="21908" rIns="43815" bIns="21908" rtlCol="0">
            <a:normAutofit fontScale="85000" lnSpcReduction="10000"/>
          </a:bodyPr>
          <a:lstStyle>
            <a:lvl1pPr marL="0" indent="0" algn="l" defTabSz="5120640" rtl="0" eaLnBrk="1" latinLnBrk="0" hangingPunct="1">
              <a:spcBef>
                <a:spcPct val="20000"/>
              </a:spcBef>
              <a:buFont typeface="Arial" pitchFamily="34" charset="0"/>
              <a:buNone/>
              <a:defRPr sz="7840" kern="1200">
                <a:solidFill>
                  <a:schemeClr val="tx1"/>
                </a:solidFill>
                <a:latin typeface="+mn-lt"/>
                <a:ea typeface="+mn-ea"/>
                <a:cs typeface="+mn-cs"/>
              </a:defRPr>
            </a:lvl1pPr>
            <a:lvl2pPr marL="2560320" indent="0" algn="l" defTabSz="5120640" rtl="0" eaLnBrk="1" latinLnBrk="0" hangingPunct="1">
              <a:spcBef>
                <a:spcPct val="20000"/>
              </a:spcBef>
              <a:buFont typeface="Arial" pitchFamily="34" charset="0"/>
              <a:buNone/>
              <a:defRPr sz="6720" kern="1200">
                <a:solidFill>
                  <a:schemeClr val="tx1"/>
                </a:solidFill>
                <a:latin typeface="+mn-lt"/>
                <a:ea typeface="+mn-ea"/>
                <a:cs typeface="+mn-cs"/>
              </a:defRPr>
            </a:lvl2pPr>
            <a:lvl3pPr marL="5120640" indent="0" algn="l" defTabSz="5120640" rtl="0" eaLnBrk="1" latinLnBrk="0" hangingPunct="1">
              <a:spcBef>
                <a:spcPct val="20000"/>
              </a:spcBef>
              <a:buFont typeface="Arial" pitchFamily="34" charset="0"/>
              <a:buNone/>
              <a:defRPr sz="5600" kern="1200">
                <a:solidFill>
                  <a:schemeClr val="tx1"/>
                </a:solidFill>
                <a:latin typeface="+mn-lt"/>
                <a:ea typeface="+mn-ea"/>
                <a:cs typeface="+mn-cs"/>
              </a:defRPr>
            </a:lvl3pPr>
            <a:lvl4pPr marL="768096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4pPr>
            <a:lvl5pPr marL="1024128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5pPr>
            <a:lvl6pPr marL="1280160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6pPr>
            <a:lvl7pPr marL="1536192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7pPr>
            <a:lvl8pPr marL="1792224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8pPr>
            <a:lvl9pPr marL="2048256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9pPr>
          </a:lstStyle>
          <a:p>
            <a:pPr algn="ctr">
              <a:lnSpc>
                <a:spcPct val="200000"/>
              </a:lnSpc>
              <a:spcAft>
                <a:spcPts val="863"/>
              </a:spcAft>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a:p>
            <a:pPr marL="164318" indent="-164318" algn="just">
              <a:lnSpc>
                <a:spcPct val="115000"/>
              </a:lnSpc>
              <a:spcBef>
                <a:spcPts val="0"/>
              </a:spcBef>
              <a:buFont typeface="Symbol" panose="05050102010706020507" pitchFamily="18" charset="2"/>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study the existing business model for vendors &amp; hawkers.</a:t>
            </a:r>
          </a:p>
          <a:p>
            <a:pPr marL="164318" indent="-164318" algn="just">
              <a:lnSpc>
                <a:spcPct val="115000"/>
              </a:lnSpc>
              <a:spcBef>
                <a:spcPts val="0"/>
              </a:spcBef>
              <a:buFont typeface="Symbol" panose="05050102010706020507" pitchFamily="18" charset="2"/>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understand problems faced by hawkers/vendors and propose a system.</a:t>
            </a:r>
          </a:p>
          <a:p>
            <a:pPr marL="164318" indent="-164318" algn="just">
              <a:lnSpc>
                <a:spcPct val="115000"/>
              </a:lnSpc>
              <a:spcBef>
                <a:spcPts val="0"/>
              </a:spcBef>
              <a:buFont typeface="Symbol" panose="05050102010706020507" pitchFamily="18" charset="2"/>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create a module for registration of hawkers/vendors in the application.</a:t>
            </a:r>
          </a:p>
          <a:p>
            <a:pPr marL="164318" indent="-164318" algn="just">
              <a:lnSpc>
                <a:spcPct val="115000"/>
              </a:lnSpc>
              <a:spcBef>
                <a:spcPts val="0"/>
              </a:spcBef>
              <a:buFont typeface="Symbol" panose="05050102010706020507" pitchFamily="18" charset="2"/>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develop a Location tracking module in the application.</a:t>
            </a:r>
          </a:p>
          <a:p>
            <a:pPr marL="164318" indent="-164318" algn="just">
              <a:lnSpc>
                <a:spcPct val="115000"/>
              </a:lnSpc>
              <a:spcBef>
                <a:spcPts val="0"/>
              </a:spcBef>
              <a:spcAft>
                <a:spcPts val="575"/>
              </a:spcAft>
              <a:buFont typeface="Symbol" panose="05050102010706020507" pitchFamily="18" charset="2"/>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develop a Feedback/Review system for customers in the application.</a:t>
            </a:r>
          </a:p>
          <a:p>
            <a:pPr algn="ctr">
              <a:lnSpc>
                <a:spcPct val="200000"/>
              </a:lnSpc>
            </a:pPr>
            <a:endParaRPr lang="en-US" sz="1533"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Text Placeholder 10">
            <a:extLst>
              <a:ext uri="{FF2B5EF4-FFF2-40B4-BE49-F238E27FC236}">
                <a16:creationId xmlns:a16="http://schemas.microsoft.com/office/drawing/2014/main" id="{61E9B325-7BFD-43A4-BC54-9EC8C42E118F}"/>
              </a:ext>
            </a:extLst>
          </p:cNvPr>
          <p:cNvSpPr txBox="1">
            <a:spLocks/>
          </p:cNvSpPr>
          <p:nvPr/>
        </p:nvSpPr>
        <p:spPr>
          <a:xfrm>
            <a:off x="779712" y="4851978"/>
            <a:ext cx="7902225" cy="4669277"/>
          </a:xfrm>
          <a:prstGeom prst="roundRect">
            <a:avLst/>
          </a:prstGeom>
          <a:ln>
            <a:solidFill>
              <a:schemeClr val="tx1">
                <a:lumMod val="65000"/>
                <a:lumOff val="35000"/>
              </a:schemeClr>
            </a:solidFill>
          </a:ln>
        </p:spPr>
        <p:txBody>
          <a:bodyPr vert="horz" lIns="43815" tIns="21908" rIns="43815" bIns="21908" rtlCol="0">
            <a:normAutofit lnSpcReduction="10000"/>
          </a:bodyPr>
          <a:lstStyle>
            <a:lvl1pPr marL="0" indent="0" algn="l" defTabSz="5120640" rtl="0" eaLnBrk="1" latinLnBrk="0" hangingPunct="1">
              <a:spcBef>
                <a:spcPct val="20000"/>
              </a:spcBef>
              <a:buFont typeface="Arial" pitchFamily="34" charset="0"/>
              <a:buNone/>
              <a:defRPr sz="7840" kern="1200">
                <a:solidFill>
                  <a:schemeClr val="tx1"/>
                </a:solidFill>
                <a:latin typeface="+mn-lt"/>
                <a:ea typeface="+mn-ea"/>
                <a:cs typeface="+mn-cs"/>
              </a:defRPr>
            </a:lvl1pPr>
            <a:lvl2pPr marL="2560320" indent="0" algn="l" defTabSz="5120640" rtl="0" eaLnBrk="1" latinLnBrk="0" hangingPunct="1">
              <a:spcBef>
                <a:spcPct val="20000"/>
              </a:spcBef>
              <a:buFont typeface="Arial" pitchFamily="34" charset="0"/>
              <a:buNone/>
              <a:defRPr sz="6720" kern="1200">
                <a:solidFill>
                  <a:schemeClr val="tx1"/>
                </a:solidFill>
                <a:latin typeface="+mn-lt"/>
                <a:ea typeface="+mn-ea"/>
                <a:cs typeface="+mn-cs"/>
              </a:defRPr>
            </a:lvl2pPr>
            <a:lvl3pPr marL="5120640" indent="0" algn="l" defTabSz="5120640" rtl="0" eaLnBrk="1" latinLnBrk="0" hangingPunct="1">
              <a:spcBef>
                <a:spcPct val="20000"/>
              </a:spcBef>
              <a:buFont typeface="Arial" pitchFamily="34" charset="0"/>
              <a:buNone/>
              <a:defRPr sz="5600" kern="1200">
                <a:solidFill>
                  <a:schemeClr val="tx1"/>
                </a:solidFill>
                <a:latin typeface="+mn-lt"/>
                <a:ea typeface="+mn-ea"/>
                <a:cs typeface="+mn-cs"/>
              </a:defRPr>
            </a:lvl3pPr>
            <a:lvl4pPr marL="768096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4pPr>
            <a:lvl5pPr marL="1024128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5pPr>
            <a:lvl6pPr marL="1280160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6pPr>
            <a:lvl7pPr marL="1536192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7pPr>
            <a:lvl8pPr marL="1792224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8pPr>
            <a:lvl9pPr marL="2048256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9pPr>
          </a:lstStyle>
          <a:p>
            <a:pPr algn="ctr">
              <a:lnSpc>
                <a:spcPct val="200000"/>
              </a:lnSpc>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Street vendors as part of the informal workforce offers easy access to fresh vegetables and fruits at a lower price on a daily basis. While the market has evolved and demand has grown over time, the informal sector workers have found difficult to catch up with the modern retail and disruptive technologies that have come in. Besides offering products at lower cost, street vendors hold an advantage of providing much fresher produce than these suppliers. However, there are challenges for consumers in accessing street vendors across various locations. Bringing street vendors on a digital platform could integrate them into the digital space, and thereby help in improving their market reach, service delivery and the overall system performance by making it efficient.</a:t>
            </a:r>
          </a:p>
        </p:txBody>
      </p:sp>
      <p:pic>
        <p:nvPicPr>
          <p:cNvPr id="17" name="Picture 16">
            <a:extLst>
              <a:ext uri="{FF2B5EF4-FFF2-40B4-BE49-F238E27FC236}">
                <a16:creationId xmlns:a16="http://schemas.microsoft.com/office/drawing/2014/main" id="{CDF5E979-CBB6-4AE7-A71E-B71FD8AED3FA}"/>
              </a:ext>
            </a:extLst>
          </p:cNvPr>
          <p:cNvPicPr/>
          <p:nvPr/>
        </p:nvPicPr>
        <p:blipFill rotWithShape="1">
          <a:blip r:embed="rId2" cstate="print">
            <a:extLst>
              <a:ext uri="{28A0092B-C50C-407E-A947-70E740481C1C}">
                <a14:useLocalDpi xmlns:a14="http://schemas.microsoft.com/office/drawing/2010/main" val="0"/>
              </a:ext>
            </a:extLst>
          </a:blip>
          <a:srcRect l="5776" t="6202"/>
          <a:stretch/>
        </p:blipFill>
        <p:spPr bwMode="auto">
          <a:xfrm>
            <a:off x="20637334" y="5206706"/>
            <a:ext cx="7054228" cy="3802392"/>
          </a:xfrm>
          <a:prstGeom prst="rect">
            <a:avLst/>
          </a:prstGeom>
          <a:ln w="38100">
            <a:solidFill>
              <a:schemeClr val="tx1"/>
            </a:solid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0D96FBEA-A797-4A99-8DBD-74717692F841}"/>
              </a:ext>
            </a:extLst>
          </p:cNvPr>
          <p:cNvSpPr txBox="1"/>
          <p:nvPr/>
        </p:nvSpPr>
        <p:spPr>
          <a:xfrm>
            <a:off x="21228426" y="4692668"/>
            <a:ext cx="5750759" cy="328231"/>
          </a:xfrm>
          <a:prstGeom prst="rect">
            <a:avLst/>
          </a:prstGeom>
          <a:noFill/>
        </p:spPr>
        <p:txBody>
          <a:bodyPr wrap="square" rtlCol="0">
            <a:spAutoFit/>
          </a:bodyPr>
          <a:lstStyle/>
          <a:p>
            <a:pPr algn="ctr"/>
            <a:r>
              <a:rPr lang="en-US" sz="1533"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 (VENDORLINK APPLICATION)</a:t>
            </a:r>
            <a:endParaRPr lang="en-US" sz="448"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EDC27BD3-631B-4C70-BFAE-BA1CD2CBD1E6}"/>
              </a:ext>
            </a:extLst>
          </p:cNvPr>
          <p:cNvPicPr/>
          <p:nvPr/>
        </p:nvPicPr>
        <p:blipFill>
          <a:blip r:embed="rId3">
            <a:extLst>
              <a:ext uri="{28A0092B-C50C-407E-A947-70E740481C1C}">
                <a14:useLocalDpi xmlns:a14="http://schemas.microsoft.com/office/drawing/2010/main" val="0"/>
              </a:ext>
            </a:extLst>
          </a:blip>
          <a:stretch>
            <a:fillRect/>
          </a:stretch>
        </p:blipFill>
        <p:spPr>
          <a:xfrm>
            <a:off x="20618192" y="10033172"/>
            <a:ext cx="7073370" cy="3802392"/>
          </a:xfrm>
          <a:prstGeom prst="rect">
            <a:avLst/>
          </a:prstGeom>
          <a:ln w="38100">
            <a:solidFill>
              <a:schemeClr val="tx1"/>
            </a:solid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29D936E-59F2-4C03-9464-BF94193A197C}"/>
              </a:ext>
            </a:extLst>
          </p:cNvPr>
          <p:cNvSpPr txBox="1"/>
          <p:nvPr/>
        </p:nvSpPr>
        <p:spPr>
          <a:xfrm>
            <a:off x="21228425" y="9527469"/>
            <a:ext cx="5750759" cy="328231"/>
          </a:xfrm>
          <a:prstGeom prst="rect">
            <a:avLst/>
          </a:prstGeom>
          <a:noFill/>
        </p:spPr>
        <p:txBody>
          <a:bodyPr wrap="square" rtlCol="0">
            <a:spAutoFit/>
          </a:bodyPr>
          <a:lstStyle/>
          <a:p>
            <a:pPr algn="ctr"/>
            <a:r>
              <a:rPr lang="en-US" sz="1533"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 (VENDORLINK APPLICATION)</a:t>
            </a:r>
            <a:endParaRPr lang="en-US" sz="448"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B8DB6A5E-CF95-446F-A0F7-12A7928CC1A4}"/>
              </a:ext>
            </a:extLst>
          </p:cNvPr>
          <p:cNvSpPr/>
          <p:nvPr/>
        </p:nvSpPr>
        <p:spPr>
          <a:xfrm>
            <a:off x="20618192" y="9309117"/>
            <a:ext cx="6694808" cy="2683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448"/>
          </a:p>
        </p:txBody>
      </p:sp>
      <p:pic>
        <p:nvPicPr>
          <p:cNvPr id="8" name="Picture 7">
            <a:extLst>
              <a:ext uri="{FF2B5EF4-FFF2-40B4-BE49-F238E27FC236}">
                <a16:creationId xmlns:a16="http://schemas.microsoft.com/office/drawing/2014/main" id="{F0155E77-B6FB-4ED2-9454-10250C4C3C18}"/>
              </a:ext>
            </a:extLst>
          </p:cNvPr>
          <p:cNvPicPr>
            <a:picLocks noChangeAspect="1"/>
          </p:cNvPicPr>
          <p:nvPr/>
        </p:nvPicPr>
        <p:blipFill rotWithShape="1">
          <a:blip r:embed="rId4">
            <a:extLst>
              <a:ext uri="{28A0092B-C50C-407E-A947-70E740481C1C}">
                <a14:useLocalDpi xmlns:a14="http://schemas.microsoft.com/office/drawing/2010/main" val="0"/>
              </a:ext>
            </a:extLst>
          </a:blip>
          <a:srcRect b="-490"/>
          <a:stretch/>
        </p:blipFill>
        <p:spPr>
          <a:xfrm>
            <a:off x="9339546" y="5935288"/>
            <a:ext cx="3356544" cy="6223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a:extLst>
              <a:ext uri="{FF2B5EF4-FFF2-40B4-BE49-F238E27FC236}">
                <a16:creationId xmlns:a16="http://schemas.microsoft.com/office/drawing/2014/main" id="{61839664-4C71-4E15-A61B-9AE274156E4E}"/>
              </a:ext>
            </a:extLst>
          </p:cNvPr>
          <p:cNvPicPr>
            <a:picLocks noChangeAspect="1"/>
          </p:cNvPicPr>
          <p:nvPr/>
        </p:nvPicPr>
        <p:blipFill rotWithShape="1">
          <a:blip r:embed="rId5">
            <a:extLst>
              <a:ext uri="{28A0092B-C50C-407E-A947-70E740481C1C}">
                <a14:useLocalDpi xmlns:a14="http://schemas.microsoft.com/office/drawing/2010/main" val="0"/>
              </a:ext>
            </a:extLst>
          </a:blip>
          <a:srcRect b="1287"/>
          <a:stretch/>
        </p:blipFill>
        <p:spPr>
          <a:xfrm>
            <a:off x="13353699" y="5897583"/>
            <a:ext cx="3199860" cy="62230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Picture 23">
            <a:extLst>
              <a:ext uri="{FF2B5EF4-FFF2-40B4-BE49-F238E27FC236}">
                <a16:creationId xmlns:a16="http://schemas.microsoft.com/office/drawing/2014/main" id="{DAAA618F-B5B6-4815-8B00-E691A031DC4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5815"/>
          <a:stretch/>
        </p:blipFill>
        <p:spPr>
          <a:xfrm>
            <a:off x="17122527" y="5878987"/>
            <a:ext cx="3107061" cy="62230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 name="TextBox 31">
            <a:extLst>
              <a:ext uri="{FF2B5EF4-FFF2-40B4-BE49-F238E27FC236}">
                <a16:creationId xmlns:a16="http://schemas.microsoft.com/office/drawing/2014/main" id="{71954BFC-F25C-470F-8004-53C178C18D17}"/>
              </a:ext>
            </a:extLst>
          </p:cNvPr>
          <p:cNvSpPr txBox="1"/>
          <p:nvPr/>
        </p:nvSpPr>
        <p:spPr>
          <a:xfrm>
            <a:off x="11702689" y="4924107"/>
            <a:ext cx="5750759" cy="446276"/>
          </a:xfrm>
          <a:prstGeom prst="rect">
            <a:avLst/>
          </a:prstGeom>
          <a:noFill/>
        </p:spPr>
        <p:txBody>
          <a:bodyPr wrap="square" rtlCol="0">
            <a:spAutoFit/>
          </a:bodyPr>
          <a:lstStyle/>
          <a:p>
            <a:pPr algn="ct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lang="en-US" sz="11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3" name="Text Placeholder 10">
            <a:extLst>
              <a:ext uri="{FF2B5EF4-FFF2-40B4-BE49-F238E27FC236}">
                <a16:creationId xmlns:a16="http://schemas.microsoft.com/office/drawing/2014/main" id="{8623F3DE-22EC-410A-8C10-12F188B253EC}"/>
              </a:ext>
            </a:extLst>
          </p:cNvPr>
          <p:cNvSpPr txBox="1">
            <a:spLocks/>
          </p:cNvSpPr>
          <p:nvPr/>
        </p:nvSpPr>
        <p:spPr>
          <a:xfrm>
            <a:off x="20637334" y="14146657"/>
            <a:ext cx="7073370" cy="4341628"/>
          </a:xfrm>
          <a:prstGeom prst="roundRect">
            <a:avLst/>
          </a:prstGeom>
          <a:ln>
            <a:solidFill>
              <a:schemeClr val="tx1">
                <a:lumMod val="65000"/>
                <a:lumOff val="35000"/>
              </a:schemeClr>
            </a:solidFill>
          </a:ln>
        </p:spPr>
        <p:txBody>
          <a:bodyPr vert="horz" lIns="43815" tIns="21908" rIns="43815" bIns="21908" rtlCol="0">
            <a:normAutofit fontScale="92500" lnSpcReduction="20000"/>
          </a:bodyPr>
          <a:lstStyle>
            <a:lvl1pPr marL="0" indent="0" algn="l" defTabSz="5120640" rtl="0" eaLnBrk="1" latinLnBrk="0" hangingPunct="1">
              <a:spcBef>
                <a:spcPct val="20000"/>
              </a:spcBef>
              <a:buFont typeface="Arial" pitchFamily="34" charset="0"/>
              <a:buNone/>
              <a:defRPr sz="7840" kern="1200">
                <a:solidFill>
                  <a:schemeClr val="tx1"/>
                </a:solidFill>
                <a:latin typeface="+mn-lt"/>
                <a:ea typeface="+mn-ea"/>
                <a:cs typeface="+mn-cs"/>
              </a:defRPr>
            </a:lvl1pPr>
            <a:lvl2pPr marL="2560320" indent="0" algn="l" defTabSz="5120640" rtl="0" eaLnBrk="1" latinLnBrk="0" hangingPunct="1">
              <a:spcBef>
                <a:spcPct val="20000"/>
              </a:spcBef>
              <a:buFont typeface="Arial" pitchFamily="34" charset="0"/>
              <a:buNone/>
              <a:defRPr sz="6720" kern="1200">
                <a:solidFill>
                  <a:schemeClr val="tx1"/>
                </a:solidFill>
                <a:latin typeface="+mn-lt"/>
                <a:ea typeface="+mn-ea"/>
                <a:cs typeface="+mn-cs"/>
              </a:defRPr>
            </a:lvl2pPr>
            <a:lvl3pPr marL="5120640" indent="0" algn="l" defTabSz="5120640" rtl="0" eaLnBrk="1" latinLnBrk="0" hangingPunct="1">
              <a:spcBef>
                <a:spcPct val="20000"/>
              </a:spcBef>
              <a:buFont typeface="Arial" pitchFamily="34" charset="0"/>
              <a:buNone/>
              <a:defRPr sz="5600" kern="1200">
                <a:solidFill>
                  <a:schemeClr val="tx1"/>
                </a:solidFill>
                <a:latin typeface="+mn-lt"/>
                <a:ea typeface="+mn-ea"/>
                <a:cs typeface="+mn-cs"/>
              </a:defRPr>
            </a:lvl3pPr>
            <a:lvl4pPr marL="768096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4pPr>
            <a:lvl5pPr marL="1024128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5pPr>
            <a:lvl6pPr marL="1280160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6pPr>
            <a:lvl7pPr marL="1536192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7pPr>
            <a:lvl8pPr marL="1792224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8pPr>
            <a:lvl9pPr marL="20482560" indent="0" algn="l" defTabSz="5120640" rtl="0" eaLnBrk="1" latinLnBrk="0" hangingPunct="1">
              <a:spcBef>
                <a:spcPct val="20000"/>
              </a:spcBef>
              <a:buFont typeface="Arial" pitchFamily="34" charset="0"/>
              <a:buNone/>
              <a:defRPr sz="5040" kern="1200">
                <a:solidFill>
                  <a:schemeClr val="tx1"/>
                </a:solidFill>
                <a:latin typeface="+mn-lt"/>
                <a:ea typeface="+mn-ea"/>
                <a:cs typeface="+mn-cs"/>
              </a:defRPr>
            </a:lvl9pPr>
          </a:lstStyle>
          <a:p>
            <a:pPr algn="ctr">
              <a:lnSpc>
                <a:spcPct val="200000"/>
              </a:lnSpc>
              <a:spcAft>
                <a:spcPts val="863"/>
              </a:spcAft>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METHODOLOGY</a:t>
            </a:r>
          </a:p>
          <a:p>
            <a:pPr marL="219090" indent="-219090" algn="just">
              <a:lnSpc>
                <a:spcPct val="115000"/>
              </a:lnSpc>
              <a:spcBef>
                <a:spcPts val="0"/>
              </a:spcBef>
              <a:buFont typeface="Arial" panose="020B0604020202020204" pitchFamily="34" charset="0"/>
              <a:buChar char="•"/>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 customer to buy products from a particular vendor/hawker, he/she need to know the exact time and location of hawkers which is a pretty daunting task. </a:t>
            </a:r>
            <a:r>
              <a:rPr lang="en-US"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VendorLink</a:t>
            </a: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Application solves this problem. </a:t>
            </a:r>
          </a:p>
          <a:p>
            <a:pPr marL="219090" indent="-219090" algn="just">
              <a:lnSpc>
                <a:spcPct val="115000"/>
              </a:lnSpc>
              <a:spcBef>
                <a:spcPts val="0"/>
              </a:spcBef>
              <a:buFont typeface="Arial" panose="020B0604020202020204" pitchFamily="34" charset="0"/>
              <a:buChar char="•"/>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proposed application is free and easy to use for both the customers and vendor/hawker. </a:t>
            </a:r>
          </a:p>
          <a:p>
            <a:pPr marL="219090" indent="-219090" algn="just">
              <a:lnSpc>
                <a:spcPct val="115000"/>
              </a:lnSpc>
              <a:spcBef>
                <a:spcPts val="0"/>
              </a:spcBef>
              <a:buFont typeface="Arial" panose="020B0604020202020204" pitchFamily="34" charset="0"/>
              <a:buChar char="•"/>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customer can search for a particular hawker and get to know his/her current location. </a:t>
            </a:r>
          </a:p>
          <a:p>
            <a:pPr marL="219090" indent="-219090" algn="just">
              <a:lnSpc>
                <a:spcPct val="115000"/>
              </a:lnSpc>
              <a:spcBef>
                <a:spcPts val="0"/>
              </a:spcBef>
              <a:buFont typeface="Arial" panose="020B0604020202020204" pitchFamily="34" charset="0"/>
              <a:buChar char="•"/>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vendor/hawker can create their profiles easily by just getting basic KYC done. The customer can even rate and review about a particular vendor/hawker.</a:t>
            </a:r>
          </a:p>
        </p:txBody>
      </p:sp>
      <p:pic>
        <p:nvPicPr>
          <p:cNvPr id="34" name="Picture 33">
            <a:extLst>
              <a:ext uri="{FF2B5EF4-FFF2-40B4-BE49-F238E27FC236}">
                <a16:creationId xmlns:a16="http://schemas.microsoft.com/office/drawing/2014/main" id="{CCADC9FA-C138-40E4-9C58-6E1197B4DCC3}"/>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713394" y="2873311"/>
            <a:ext cx="648097" cy="1209477"/>
          </a:xfrm>
          <a:prstGeom prst="rect">
            <a:avLst/>
          </a:prstGeom>
          <a:noFill/>
          <a:ln>
            <a:noFill/>
          </a:ln>
        </p:spPr>
      </p:pic>
      <p:pic>
        <p:nvPicPr>
          <p:cNvPr id="35" name="Picture 34">
            <a:extLst>
              <a:ext uri="{FF2B5EF4-FFF2-40B4-BE49-F238E27FC236}">
                <a16:creationId xmlns:a16="http://schemas.microsoft.com/office/drawing/2014/main" id="{2D44ADFF-3E41-4FE2-9CE1-2D9832569563}"/>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566323" y="2847375"/>
            <a:ext cx="1310655" cy="1218605"/>
          </a:xfrm>
          <a:prstGeom prst="rect">
            <a:avLst/>
          </a:prstGeom>
          <a:noFill/>
          <a:ln>
            <a:noFill/>
          </a:ln>
        </p:spPr>
      </p:pic>
      <p:pic>
        <p:nvPicPr>
          <p:cNvPr id="36" name="Picture 35">
            <a:extLst>
              <a:ext uri="{FF2B5EF4-FFF2-40B4-BE49-F238E27FC236}">
                <a16:creationId xmlns:a16="http://schemas.microsoft.com/office/drawing/2014/main" id="{CCBBEF60-9524-4E25-B84B-4A44614419E5}"/>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4374942" y="2901833"/>
            <a:ext cx="1218605" cy="1218605"/>
          </a:xfrm>
          <a:prstGeom prst="rect">
            <a:avLst/>
          </a:prstGeom>
          <a:noFill/>
          <a:ln>
            <a:noFill/>
          </a:ln>
        </p:spPr>
      </p:pic>
      <p:pic>
        <p:nvPicPr>
          <p:cNvPr id="37" name="Picture 36">
            <a:extLst>
              <a:ext uri="{FF2B5EF4-FFF2-40B4-BE49-F238E27FC236}">
                <a16:creationId xmlns:a16="http://schemas.microsoft.com/office/drawing/2014/main" id="{C9A89347-44F2-4A7C-BD7D-FC7AC38603D0}"/>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22247629" y="2751161"/>
            <a:ext cx="1899648" cy="1453778"/>
          </a:xfrm>
          <a:prstGeom prst="rect">
            <a:avLst/>
          </a:prstGeom>
          <a:noFill/>
          <a:ln>
            <a:noFill/>
          </a:ln>
        </p:spPr>
      </p:pic>
      <p:pic>
        <p:nvPicPr>
          <p:cNvPr id="38" name="Picture 37">
            <a:extLst>
              <a:ext uri="{FF2B5EF4-FFF2-40B4-BE49-F238E27FC236}">
                <a16:creationId xmlns:a16="http://schemas.microsoft.com/office/drawing/2014/main" id="{18038AA0-EAD1-4DD4-89EA-00C5E9F4506B}"/>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16622263" y="4529901"/>
            <a:ext cx="1320878" cy="1066085"/>
          </a:xfrm>
          <a:prstGeom prst="rect">
            <a:avLst/>
          </a:prstGeom>
          <a:noFill/>
          <a:ln>
            <a:noFill/>
          </a:ln>
        </p:spPr>
      </p:pic>
      <p:pic>
        <p:nvPicPr>
          <p:cNvPr id="39" name="Picture 38">
            <a:extLst>
              <a:ext uri="{FF2B5EF4-FFF2-40B4-BE49-F238E27FC236}">
                <a16:creationId xmlns:a16="http://schemas.microsoft.com/office/drawing/2014/main" id="{8FE93DE6-E0BC-432B-AAF6-B310D7893638}"/>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11241057" y="4529901"/>
            <a:ext cx="1320878" cy="1066085"/>
          </a:xfrm>
          <a:prstGeom prst="rect">
            <a:avLst/>
          </a:prstGeom>
          <a:noFill/>
          <a:ln>
            <a:noFill/>
          </a:ln>
        </p:spPr>
      </p:pic>
      <p:pic>
        <p:nvPicPr>
          <p:cNvPr id="28" name="Picture 27">
            <a:extLst>
              <a:ext uri="{FF2B5EF4-FFF2-40B4-BE49-F238E27FC236}">
                <a16:creationId xmlns:a16="http://schemas.microsoft.com/office/drawing/2014/main" id="{D11EBCD9-78A8-4D9C-A764-DE5BC3D6F1A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61311" y="16311558"/>
            <a:ext cx="458381" cy="458381"/>
          </a:xfrm>
          <a:prstGeom prst="rect">
            <a:avLst/>
          </a:prstGeom>
        </p:spPr>
      </p:pic>
      <p:pic>
        <p:nvPicPr>
          <p:cNvPr id="40" name="Picture 39">
            <a:extLst>
              <a:ext uri="{FF2B5EF4-FFF2-40B4-BE49-F238E27FC236}">
                <a16:creationId xmlns:a16="http://schemas.microsoft.com/office/drawing/2014/main" id="{B1ED619D-D61F-421E-91BB-AEFAB17DB2E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0502" y="5020899"/>
            <a:ext cx="663088" cy="663088"/>
          </a:xfrm>
          <a:prstGeom prst="rect">
            <a:avLst/>
          </a:prstGeom>
        </p:spPr>
      </p:pic>
      <p:pic>
        <p:nvPicPr>
          <p:cNvPr id="42" name="Picture 41">
            <a:extLst>
              <a:ext uri="{FF2B5EF4-FFF2-40B4-BE49-F238E27FC236}">
                <a16:creationId xmlns:a16="http://schemas.microsoft.com/office/drawing/2014/main" id="{8FD75004-BF8E-496F-91E9-E2520A26B6A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082371" y="9778063"/>
            <a:ext cx="643023" cy="643023"/>
          </a:xfrm>
          <a:prstGeom prst="rect">
            <a:avLst/>
          </a:prstGeom>
        </p:spPr>
      </p:pic>
      <p:pic>
        <p:nvPicPr>
          <p:cNvPr id="45" name="Picture 44">
            <a:extLst>
              <a:ext uri="{FF2B5EF4-FFF2-40B4-BE49-F238E27FC236}">
                <a16:creationId xmlns:a16="http://schemas.microsoft.com/office/drawing/2014/main" id="{032B0069-0B1F-4B8B-B968-ED83E0597CC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337913" y="14454194"/>
            <a:ext cx="539065" cy="539065"/>
          </a:xfrm>
          <a:prstGeom prst="rect">
            <a:avLst/>
          </a:prstGeom>
        </p:spPr>
      </p:pic>
      <p:pic>
        <p:nvPicPr>
          <p:cNvPr id="4" name="Picture 3">
            <a:extLst>
              <a:ext uri="{FF2B5EF4-FFF2-40B4-BE49-F238E27FC236}">
                <a16:creationId xmlns:a16="http://schemas.microsoft.com/office/drawing/2014/main" id="{45F92034-271F-47C5-BF39-2AC721026D1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3353698" y="12403281"/>
            <a:ext cx="3199859" cy="6085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1A63B5FA-4E15-4789-88F3-760041C6DF8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122527" y="12385018"/>
            <a:ext cx="3047623" cy="6103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4169B22D-4942-44F0-9CA4-9034C1EA793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326713" y="12367059"/>
            <a:ext cx="3419855" cy="6121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D5BD89AE-0327-6DF3-3B99-B1750DAB2C49}"/>
              </a:ext>
            </a:extLst>
          </p:cNvPr>
          <p:cNvSpPr txBox="1"/>
          <p:nvPr/>
        </p:nvSpPr>
        <p:spPr>
          <a:xfrm>
            <a:off x="2003848" y="794520"/>
            <a:ext cx="24873130" cy="2972930"/>
          </a:xfrm>
          <a:prstGeom prst="rect">
            <a:avLst/>
          </a:prstGeom>
          <a:noFill/>
        </p:spPr>
        <p:txBody>
          <a:bodyPr wrap="square" rtlCol="0">
            <a:spAutoFit/>
          </a:bodyPr>
          <a:lstStyle/>
          <a:p>
            <a:pPr algn="ctr">
              <a:lnSpc>
                <a:spcPct val="150000"/>
              </a:lnSpc>
            </a:pPr>
            <a:r>
              <a:rPr lang="en-US" sz="6600" b="0" dirty="0" err="1">
                <a:latin typeface="Algerian" panose="04020705040A02060702" pitchFamily="82" charset="0"/>
              </a:rPr>
              <a:t>VendorLink</a:t>
            </a:r>
            <a:r>
              <a:rPr lang="en-US" sz="6600" b="0" dirty="0">
                <a:latin typeface="Algerian" panose="04020705040A02060702" pitchFamily="82" charset="0"/>
              </a:rPr>
              <a:t>: Connecting Customers to Street Vendors </a:t>
            </a:r>
            <a:br>
              <a:rPr lang="en-US" sz="6600" b="0" dirty="0">
                <a:latin typeface="Algerian" panose="04020705040A02060702" pitchFamily="82" charset="0"/>
              </a:rPr>
            </a:br>
            <a:r>
              <a:rPr lang="en-US" sz="6600" b="0" dirty="0">
                <a:latin typeface="Algerian" panose="04020705040A02060702" pitchFamily="82" charset="0"/>
              </a:rPr>
              <a:t>(ANDROID APPLICATION)</a:t>
            </a:r>
            <a:endParaRPr lang="en-US" sz="6600" dirty="0"/>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218</TotalTime>
  <Words>517</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Algerian</vt:lpstr>
      <vt:lpstr>Arial</vt:lpstr>
      <vt:lpstr>Symbol</vt:lpstr>
      <vt:lpstr>Times New Roman</vt:lpstr>
      <vt:lpstr>Tw Cen MT</vt:lpstr>
      <vt:lpstr>Droplet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Munira Amir</dc:creator>
  <cp:lastModifiedBy>Glen Dsouza</cp:lastModifiedBy>
  <cp:revision>30</cp:revision>
  <dcterms:created xsi:type="dcterms:W3CDTF">2022-05-20T07:23:49Z</dcterms:created>
  <dcterms:modified xsi:type="dcterms:W3CDTF">2023-03-23T18:16:39Z</dcterms:modified>
</cp:coreProperties>
</file>