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8D13-B6B9-4BD8-AE37-69990CB5A7B5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D87B8-9BCF-4D2F-868A-777F0BE69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197-3D37-4F82-AB88-645F5FC1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8BAC0-03A8-4586-91B0-5EFA15FA5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CDA-A01D-4305-8D34-2326B6A3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F36B-02B3-4978-B009-04873614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1C9A-9315-43C0-BBF5-AA52CACC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55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8F6C-6631-4F99-9738-019DB081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14695-025A-40C0-920F-D6514F94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38B7-4EDE-4BEB-BA94-11220121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F451-7FDA-4B83-9438-4D96C4D8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C9EC-3A05-437E-A3CB-2730E815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61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2D610-2AA5-49E4-B4A8-98D24E969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7CB2D-4832-4F24-A73C-D6494F58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C616-BC3D-459B-9B4A-6B0B58ED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C092-E9DD-4E04-BACC-D5EB418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4B82-5E12-4DCB-A1A4-513862D7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40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674F-0E4E-4292-87A4-6F77CE98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458F-A49D-47C3-838E-A8AC4065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9FDF-4035-4E31-AB2A-FC8E53ED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28C2-E96A-4118-851E-A4D7AE97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0072F-DCCD-40F7-A823-6F266200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0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29F3-C1AC-4C6A-8600-DEE3394F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584DF-8841-4127-84E8-A8BE0E83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13AD-8FAE-4981-A62D-3BDF88A5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376B-8F6F-4FC8-A67B-DF4B2590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5500-FF88-4448-9C17-D87A8EC4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2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77E9-C98B-4CC2-A235-757CE3F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4586-3A16-4581-8AF1-19774B7AD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C5068-031B-49A5-9FC2-B0DB9161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28A2-A73A-40D2-8750-4F59D63A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CC7B-7917-4D3E-9F05-AB7E71DF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1E3A-BDC3-49BC-8EF2-1AFAE7CA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0A5F-5BB2-4B97-9E63-D8CB1365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12D3-7622-49E8-907F-0C086FEE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8687A-BF89-4745-B439-99D78EF9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013F-0CC6-426E-AF10-029E6AC8A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683CA-3BFC-4D06-955B-A3E0645E6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82DB7-53C9-4EDB-9374-C82F7C05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C8B21-2CCF-4C5F-8394-BD7BEA2E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E4059-B49B-4891-89EE-AECE815F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0F89-C137-4237-9641-CF14751B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CCB6A-0CD6-4712-955A-EF4C527B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B09E-AA24-4631-AD1A-8D0F6A4C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D6FF9-A52B-4D52-B473-408D465D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1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DDE3E-3AD3-48A6-991F-1E670646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EA5CB-54B5-436A-BA3E-E4BB06ED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1B551-4339-49DC-B051-DAE2713D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7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1285-F960-4076-88FC-E9C9539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2723-0AD2-4F02-9E24-AC0BA456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93E4D-8BBE-443C-B7A6-57ABBD8AB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45CF9-701D-4330-BB62-23575623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5264-560E-4DE2-A6A7-3F5C0CE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DFE5C-A0AA-46DB-B2A8-3878FAD5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4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AAC-4DC2-4336-855C-8CDD263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D969C-E172-4A26-B3E2-DD8BEFA1C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84D71-89BA-4A9C-8B81-F4E2A61A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E8144-9DF6-44D2-ACB8-AB907051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D8B6E-3C27-4C61-B5C2-46D3DBB9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2440A-A275-447C-B633-3582C906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4DEEB-D257-4E55-B1F8-A0067BA9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1119A-6E03-4C4C-B1DB-21E15A68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166F-FC39-40B8-A9A3-1AE76F90D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1932-8189-460B-A88E-B8F4BE78621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B7EB-89DC-49BC-B74E-EC1B84A9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BB52-41D9-4BB8-A7E0-4DE4C641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7315-03E7-4EE1-A810-C05BF9519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2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17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Calibri"/>
              <a:buNone/>
            </a:pPr>
            <a:r>
              <a:rPr lang="en-GB" sz="7400">
                <a:solidFill>
                  <a:srgbClr val="FFFFFF"/>
                </a:solidFill>
              </a:rPr>
              <a:t>experimental design &amp; programming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8727747" y="4208147"/>
            <a:ext cx="339126" cy="1938528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728739" y="4098333"/>
            <a:ext cx="201857" cy="1874520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None/>
            </a:pPr>
            <a:r>
              <a:rPr lang="en-GB" sz="3200" dirty="0">
                <a:solidFill>
                  <a:srgbClr val="FEFFFF"/>
                </a:solidFill>
              </a:rPr>
              <a:t>Walkthrough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None/>
            </a:pPr>
            <a:r>
              <a:rPr lang="en-GB" sz="3200" dirty="0">
                <a:solidFill>
                  <a:srgbClr val="FEFFFF"/>
                </a:solidFill>
              </a:rPr>
              <a:t>Simple </a:t>
            </a:r>
            <a:r>
              <a:rPr lang="en-GB" sz="3200">
                <a:solidFill>
                  <a:srgbClr val="FEFFFF"/>
                </a:solidFill>
              </a:rPr>
              <a:t>Reaction Time</a:t>
            </a:r>
            <a:endParaRPr dirty="0"/>
          </a:p>
        </p:txBody>
      </p:sp>
      <p:sp>
        <p:nvSpPr>
          <p:cNvPr id="95" name="Google Shape;95;p1"/>
          <p:cNvSpPr/>
          <p:nvPr/>
        </p:nvSpPr>
        <p:spPr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105371" y="4908913"/>
            <a:ext cx="2799330" cy="7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experimental design &amp;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Pennington</dc:creator>
  <cp:lastModifiedBy>Glen Pennington</cp:lastModifiedBy>
  <cp:revision>1</cp:revision>
  <dcterms:created xsi:type="dcterms:W3CDTF">2024-02-13T18:16:08Z</dcterms:created>
  <dcterms:modified xsi:type="dcterms:W3CDTF">2024-02-13T18:16:21Z</dcterms:modified>
</cp:coreProperties>
</file>