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Ol3wY/ScEx41xit++ibw3rmF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660CFE-A17D-4B2A-AA3C-3F5ADB244D25}">
  <a:tblStyle styleId="{3B660CFE-A17D-4B2A-AA3C-3F5ADB244D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Calibri"/>
              <a:buNone/>
            </a:pPr>
            <a:r>
              <a:rPr lang="en-GB" sz="7400">
                <a:solidFill>
                  <a:srgbClr val="FFFFFF"/>
                </a:solidFill>
              </a:rPr>
              <a:t>experimental design &amp; programming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727747" y="4208147"/>
            <a:ext cx="339126" cy="1938528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28739" y="4098333"/>
            <a:ext cx="201857" cy="1874520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Week 13: Seminar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Introduction to Experimental Design &amp; Programming</a:t>
            </a:r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105371" y="4908913"/>
            <a:ext cx="2799330" cy="7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Why is this useful?</a:t>
            </a: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4134810" y="140678"/>
            <a:ext cx="7752390" cy="670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The main benefits of learning programming as a psychology student stem from its usefulness in conducting research and how it can develop cognitive skills: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demonstrates that you appreciate experimental design and how it relates to producing an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encourages flexibility and independence in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promotes sound research practices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your code becomes an accurate record of precisely what was involved in your research.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anybody with access to your code can have a clear understanding of what it was that you did in your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develops problem-solving abilities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Furthermore, as you will see, programming is very unforgiving of mistakes or imprecision—hunting down the cause of coding errors (‘bugs’) is in itself an excellent way of honing problem-solving skills and strategies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overview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445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12 weeks hands on, practical course using Word, PsychoPy Builder, &amp; Excel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/>
              <a:t>Incorporates 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research design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choosing stimuli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making informed decisions about stimulus duration, number of trials etc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provides a chance to practice effective research design using knowledge gained from lectures in both the theory and RDA course elements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opportunity to learn how to extract and manage data from an experiment and use Excel effectively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6" name="Google Shape;116;p2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1098475" y="885650"/>
            <a:ext cx="34593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Course requirements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937671" y="1378624"/>
            <a:ext cx="6719961" cy="46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a Windows PC/laptop or Mac (</a:t>
            </a:r>
            <a:r>
              <a:rPr lang="en-GB" sz="3200" b="1" dirty="0"/>
              <a:t>NOT A CHROMEBOOK</a:t>
            </a:r>
            <a:r>
              <a:rPr lang="en-GB" sz="3200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PsychoPy Builder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Microsoft Office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follow an instruction carefully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extrapolate information and use it in a different context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perseverance &amp; problem solving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our expectations</a:t>
            </a:r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316765" y="2543176"/>
            <a:ext cx="9708995" cy="406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attend ALL seminars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if you cannot attend, you MUST catch up before the next session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understand that you must learn for yourself, using resources you are guided towards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ask questions in the programming forum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support one another in the programming forum</a:t>
            </a:r>
            <a:endParaRPr sz="2400"/>
          </a:p>
          <a:p>
            <a:pPr marL="228600" lvl="0" indent="-876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9" name="Google Shape;139;p4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what you </a:t>
            </a:r>
            <a:r>
              <a:rPr lang="en-GB">
                <a:solidFill>
                  <a:schemeClr val="accent6"/>
                </a:solidFill>
              </a:rPr>
              <a:t>can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and can’t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expect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937671" y="474060"/>
            <a:ext cx="7037452" cy="626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all resources available in advance of the sessions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seminars with in person explanations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demos &amp; video resources 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support from staff and peers on the Moodle EDP forum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cannot expect to get all of the answers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GB" sz="3200" b="1" dirty="0">
                <a:solidFill>
                  <a:srgbClr val="FF0000"/>
                </a:solidFill>
              </a:rPr>
              <a:t>because……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the answers depend upon how you have programmed the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need to learn how to problem solve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aims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375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4384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provide an understanding of experimental research in psychology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skills development of research report writing (</a:t>
            </a:r>
            <a:r>
              <a:rPr lang="en-GB" sz="3200" dirty="0" err="1"/>
              <a:t>metho</a:t>
            </a:r>
            <a:r>
              <a:rPr lang="en-GB" sz="3200" dirty="0"/>
              <a:t> section)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development of skills in programming (PsychoPy experiment)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allow you to understand how to manage data from experiments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indicative course outline </a:t>
            </a:r>
            <a:endParaRPr/>
          </a:p>
        </p:txBody>
      </p:sp>
      <p:graphicFrame>
        <p:nvGraphicFramePr>
          <p:cNvPr id="108" name="Google Shape;108;p7"/>
          <p:cNvGraphicFramePr/>
          <p:nvPr>
            <p:extLst>
              <p:ext uri="{D42A27DB-BD31-4B8C-83A1-F6EECF244321}">
                <p14:modId xmlns:p14="http://schemas.microsoft.com/office/powerpoint/2010/main" val="2953326622"/>
              </p:ext>
            </p:extLst>
          </p:nvPr>
        </p:nvGraphicFramePr>
        <p:xfrm>
          <a:off x="1222646" y="1969692"/>
          <a:ext cx="4916574" cy="4663050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87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Intro &amp; Simple RT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Choice Reaction Time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Assessment Details &amp; Planning a Method Section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Writing a good method section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Experimental confounds, practice blocks and conds files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Positioning stimuli on-screen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" name="Google Shape;109;p7"/>
          <p:cNvGraphicFramePr/>
          <p:nvPr>
            <p:extLst>
              <p:ext uri="{D42A27DB-BD31-4B8C-83A1-F6EECF244321}">
                <p14:modId xmlns:p14="http://schemas.microsoft.com/office/powerpoint/2010/main" val="936706770"/>
              </p:ext>
            </p:extLst>
          </p:nvPr>
        </p:nvGraphicFramePr>
        <p:xfrm>
          <a:off x="6261445" y="1955751"/>
          <a:ext cx="5285895" cy="4905560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73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Providing participant feedback in an experiment</a:t>
                      </a:r>
                      <a:endParaRPr lang="en-GB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Work on your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u="none" strike="noStrike" cap="none" dirty="0"/>
                        <a:t>Assessment </a:t>
                      </a:r>
                      <a:r>
                        <a:rPr lang="en-GB" sz="1800" u="none" strike="noStrike" cap="none" dirty="0" err="1"/>
                        <a:t>sesssion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Managing data from PsychoPy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Assessment session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No teaching – Drop in session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assessment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1119322" y="2205744"/>
            <a:ext cx="10272761" cy="465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The assessment is by coursework and is comprised of two </a:t>
            </a:r>
            <a:r>
              <a:rPr lang="en-GB" b="1" dirty="0">
                <a:solidFill>
                  <a:srgbClr val="FF0000"/>
                </a:solidFill>
              </a:rPr>
              <a:t>equally</a:t>
            </a:r>
            <a:r>
              <a:rPr lang="en-GB" dirty="0"/>
              <a:t> weighted elements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Written: </a:t>
            </a:r>
            <a:r>
              <a:rPr lang="en-GB" sz="2800" dirty="0"/>
              <a:t>A full method section to be submitted via Turnitin 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Experiment: </a:t>
            </a:r>
            <a:r>
              <a:rPr lang="en-GB" sz="2800" dirty="0"/>
              <a:t>A PsychoPy experiment, saved to a repository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 dirty="0">
                <a:solidFill>
                  <a:srgbClr val="FF0000"/>
                </a:solidFill>
              </a:rPr>
              <a:t>Assessment information will be provided in full in Week 3 of this course, therefore attendance is highly recommended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This may sound odd…..but….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10184191" cy="413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The submission of the PsychoPy experiment need not be fully working, or perfect! It’s all about the process of designing a replicable experiment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Do not focus all of your energies on the experiment, this assessment is as much about understanding the experiment and communicating a methodology section. </a:t>
            </a:r>
            <a:r>
              <a:rPr lang="en-GB" sz="2400" b="1">
                <a:solidFill>
                  <a:srgbClr val="FF0000"/>
                </a:solidFill>
              </a:rPr>
              <a:t>Remember, equal weightings</a:t>
            </a:r>
            <a:r>
              <a:rPr lang="en-GB" sz="2400">
                <a:solidFill>
                  <a:srgbClr val="FF0000"/>
                </a:solidFill>
              </a:rPr>
              <a:t>!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If you do the work in Weeks 3 &amp; 4 this will go a long way towards the written part of the assessment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You can save to your experiment repository as you go,  and this will ensure that you do not end up with a non-submission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It is better to submit something rather than nothing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669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experimental design &amp; programming</vt:lpstr>
      <vt:lpstr>The course overview</vt:lpstr>
      <vt:lpstr>Course requirements</vt:lpstr>
      <vt:lpstr>our expectations</vt:lpstr>
      <vt:lpstr>what you can and can’t expect</vt:lpstr>
      <vt:lpstr>The course aims</vt:lpstr>
      <vt:lpstr>The indicative course outline </vt:lpstr>
      <vt:lpstr>The assessment</vt:lpstr>
      <vt:lpstr>This may sound odd…..but….</vt:lpstr>
      <vt:lpstr>Why is this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6</cp:revision>
  <dcterms:created xsi:type="dcterms:W3CDTF">2021-01-25T12:25:17Z</dcterms:created>
  <dcterms:modified xsi:type="dcterms:W3CDTF">2024-02-13T13:45:57Z</dcterms:modified>
</cp:coreProperties>
</file>