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91" r:id="rId4"/>
    <p:sldId id="292" r:id="rId5"/>
    <p:sldId id="293" r:id="rId6"/>
    <p:sldId id="288" r:id="rId7"/>
    <p:sldId id="277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6C82-C15D-2846-B19C-9C10161C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>
                <a:solidFill>
                  <a:srgbClr val="FFFFFF"/>
                </a:solidFill>
              </a:rPr>
              <a:t>experimental design &amp; programming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17 (Seminar 5)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Experimental confounds/design &amp; conds files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To add a practice block to your CRT task</a:t>
            </a:r>
          </a:p>
          <a:p>
            <a:pPr lvl="0"/>
            <a:r>
              <a:rPr lang="en-GB" sz="3200" dirty="0"/>
              <a:t>To think about some of the different uses of conditions files</a:t>
            </a:r>
          </a:p>
          <a:p>
            <a:pPr lvl="0"/>
            <a:r>
              <a:rPr lang="en-GB" sz="3200" dirty="0"/>
              <a:t>To think about confounds and experimental design</a:t>
            </a:r>
          </a:p>
          <a:p>
            <a:pPr lvl="0"/>
            <a:r>
              <a:rPr lang="en-GB" sz="3200" dirty="0"/>
              <a:t>To gain some more practice using PsychoPy Builder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7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 Seminar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6" y="2587223"/>
            <a:ext cx="10470091" cy="4187211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You created a choice reaction time task: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study design </a:t>
            </a:r>
            <a:r>
              <a:rPr lang="en-GB" sz="3200" dirty="0"/>
              <a:t>is a </a:t>
            </a:r>
            <a:r>
              <a:rPr lang="en-GB" sz="3200" b="1" dirty="0"/>
              <a:t>within-participant experimental</a:t>
            </a:r>
            <a:r>
              <a:rPr lang="en-GB" sz="3200" dirty="0"/>
              <a:t> design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IV</a:t>
            </a:r>
            <a:r>
              <a:rPr lang="en-GB" sz="3200" dirty="0"/>
              <a:t> was the </a:t>
            </a:r>
            <a:r>
              <a:rPr lang="en-GB" sz="3200" b="1" dirty="0"/>
              <a:t>emotion</a:t>
            </a:r>
            <a:r>
              <a:rPr lang="en-GB" sz="3200" dirty="0"/>
              <a:t> expressed by the poser</a:t>
            </a:r>
          </a:p>
          <a:p>
            <a:pPr lvl="1"/>
            <a:r>
              <a:rPr lang="en-GB" sz="3200" dirty="0"/>
              <a:t>There were </a:t>
            </a:r>
            <a:r>
              <a:rPr lang="en-GB" sz="3200" b="1" dirty="0">
                <a:solidFill>
                  <a:srgbClr val="FF0000"/>
                </a:solidFill>
              </a:rPr>
              <a:t>two levels </a:t>
            </a:r>
            <a:r>
              <a:rPr lang="en-GB" sz="3200" dirty="0"/>
              <a:t>(</a:t>
            </a:r>
            <a:r>
              <a:rPr lang="en-GB" sz="3200" b="1" dirty="0">
                <a:solidFill>
                  <a:srgbClr val="FF0000"/>
                </a:solidFill>
              </a:rPr>
              <a:t>conditions</a:t>
            </a:r>
            <a:r>
              <a:rPr lang="en-GB" sz="3200" dirty="0"/>
              <a:t>) </a:t>
            </a:r>
            <a:r>
              <a:rPr lang="en-GB" sz="3200" b="1" dirty="0"/>
              <a:t>positive emotion </a:t>
            </a:r>
            <a:r>
              <a:rPr lang="en-GB" sz="3200" dirty="0"/>
              <a:t>and</a:t>
            </a:r>
            <a:r>
              <a:rPr lang="en-GB" sz="3200" b="1" dirty="0"/>
              <a:t> negative emotion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DVs</a:t>
            </a:r>
            <a:r>
              <a:rPr lang="en-GB" sz="3200" dirty="0"/>
              <a:t> are </a:t>
            </a:r>
            <a:r>
              <a:rPr lang="en-GB" sz="3200" b="1" dirty="0"/>
              <a:t>reaction time </a:t>
            </a:r>
            <a:r>
              <a:rPr lang="en-GB" sz="3200" dirty="0"/>
              <a:t>and </a:t>
            </a:r>
            <a:r>
              <a:rPr lang="en-GB" sz="3200" b="1" dirty="0"/>
              <a:t>accuracy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data type </a:t>
            </a:r>
            <a:r>
              <a:rPr lang="en-GB" sz="3200" dirty="0"/>
              <a:t>elicited is </a:t>
            </a:r>
            <a:r>
              <a:rPr lang="en-GB" sz="3200" b="1" dirty="0"/>
              <a:t>ratio (also known as continuous</a:t>
            </a:r>
            <a:r>
              <a:rPr lang="en-GB" sz="2800" b="1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97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Practice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543176"/>
            <a:ext cx="9708995" cy="3821208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Why might we need practice blocks in experimental tasks?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You are going to need a practice block in your assessment task</a:t>
            </a:r>
          </a:p>
          <a:p>
            <a:pPr lvl="0"/>
            <a:r>
              <a:rPr lang="en-GB" dirty="0"/>
              <a:t>You will need to think about how you will set up your conditions file</a:t>
            </a:r>
          </a:p>
          <a:p>
            <a:pPr lvl="0"/>
            <a:r>
              <a:rPr lang="en-GB" dirty="0"/>
              <a:t>The information this week will scaffold that process for you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0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Things to remember</a:t>
            </a:r>
            <a:br>
              <a:rPr lang="en-GB" b="1" dirty="0">
                <a:solidFill>
                  <a:srgbClr val="FFFFFF"/>
                </a:solidFill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671" y="563919"/>
            <a:ext cx="6525220" cy="5978614"/>
          </a:xfrm>
        </p:spPr>
        <p:txBody>
          <a:bodyPr anchor="ctr">
            <a:normAutofit/>
          </a:bodyPr>
          <a:lstStyle/>
          <a:p>
            <a:r>
              <a:rPr lang="en-GB" dirty="0"/>
              <a:t>Pick a naming convention and stick to it</a:t>
            </a:r>
          </a:p>
          <a:p>
            <a:r>
              <a:rPr lang="en-GB" dirty="0"/>
              <a:t>Be consistent</a:t>
            </a:r>
          </a:p>
          <a:p>
            <a:r>
              <a:rPr lang="en-GB" dirty="0"/>
              <a:t>Be mindful of spelling/typos/erroneous spaces</a:t>
            </a:r>
          </a:p>
          <a:p>
            <a:r>
              <a:rPr lang="en-GB" dirty="0"/>
              <a:t>Follow the instructions carefully </a:t>
            </a:r>
          </a:p>
          <a:p>
            <a:r>
              <a:rPr lang="en-GB" dirty="0"/>
              <a:t>Use previous Seminar content to support your learning</a:t>
            </a:r>
          </a:p>
        </p:txBody>
      </p:sp>
    </p:spTree>
    <p:extLst>
      <p:ext uri="{BB962C8B-B14F-4D97-AF65-F5344CB8AC3E}">
        <p14:creationId xmlns:p14="http://schemas.microsoft.com/office/powerpoint/2010/main" val="54468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Conditions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10538802" cy="4060790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Face stimuli – remember file path and file extension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first IV – condition: angry/happy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next IV – sex of the poser: male/female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correct answer key for each face presented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in pixels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using height (relative to screen size)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new IV – orientation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colour of the fixation cross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334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experimental design &amp; programming</vt:lpstr>
      <vt:lpstr>Learning Objectives</vt:lpstr>
      <vt:lpstr>Recap Seminar 2</vt:lpstr>
      <vt:lpstr>Identify the confounds in the CRT experiment</vt:lpstr>
      <vt:lpstr>Identify the confounds in the CRT experiment</vt:lpstr>
      <vt:lpstr>Practice blocks</vt:lpstr>
      <vt:lpstr>Things to remember </vt:lpstr>
      <vt:lpstr>Conditions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21</cp:revision>
  <dcterms:created xsi:type="dcterms:W3CDTF">2021-01-25T12:25:17Z</dcterms:created>
  <dcterms:modified xsi:type="dcterms:W3CDTF">2023-06-13T13:47:01Z</dcterms:modified>
</cp:coreProperties>
</file>