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A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5658" autoAdjust="0"/>
  </p:normalViewPr>
  <p:slideViewPr>
    <p:cSldViewPr snapToGrid="0">
      <p:cViewPr>
        <p:scale>
          <a:sx n="86" d="100"/>
          <a:sy n="86" d="100"/>
        </p:scale>
        <p:origin x="-21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2B17-6DC4-4E30-B001-CBE93475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0AE8-3D4D-4562-8B8D-44A59CC6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1E7-AA8B-4C30-9A0F-3CA7A4E7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F889-9873-4ABD-95EE-A59EE0E3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5D0F-40A5-453B-BC7F-694FA44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D6B8-F180-4C65-9412-200DB66A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527A-4ACB-4E6C-82A9-2AD61776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C286-2CA6-4E5E-997E-16773DDD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98F0-BA5C-4267-A0C7-8E6E071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4B08-7E28-4273-B9C5-6CF7BCE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3A79-836C-476B-9DBD-F5BB4F3D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F3B6-2560-4707-8973-B22F324E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49E1-99A6-4447-A397-E6270C6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EE59-5F34-47E6-BEC0-FAB0B564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099E-91B4-4684-8CFA-0E39DEA9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40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AFB-AB8B-4059-AE3C-09DE4FA1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8F04-D745-4B94-A82A-1BB6763E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4724-F721-4AAD-96C6-87E95624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AFE1-5368-4FD7-8983-1D8D0F03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FDA0-4C08-44D4-BF01-CEE22065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2883-4DF9-4C6E-B043-79763337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87C-7115-4885-BCC4-8876FE9B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3839-5545-48E4-80AC-97BE9AB0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D16C-52A9-4D8B-885C-9D81C547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73E9-59BB-4FEF-89E5-1EF8FDD4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7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80E8-1AA8-4FD8-8E97-9BD80B75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7AE3-226B-450F-BA50-307256579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FCF0-9765-4737-964D-9A752B1B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D079-D04D-4AC8-A8ED-CD31AEFF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A0CB-3330-4BAB-ACB8-3076AAD2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33869-5D57-4D3C-9AB9-67E259A1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0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0557-6A7D-4763-8425-C5F0E0C8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0B88-A6F6-43CF-B279-C34553AE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5E50F-ED51-444C-84FF-D869237A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9D533-7788-4C26-8BAE-6E48D37EB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A0C8-B7BA-4DA9-855F-56555D465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6F650-8658-42B1-8EC0-22ADBB6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2852F-7C98-4B23-AB4D-B6358AE7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88429-4690-48AA-96FB-4D7C140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BF17-17BF-40B7-B0F6-21CDB06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66069-197E-42BE-AFE2-06DCF65E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0AE21-946E-4D1B-84B0-94F60CEF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CB94-4498-4691-9C59-A41354BE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22F54-FFAA-40AC-8C7E-660CBF0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A871C-A5E8-4F71-A683-97CB3025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D3EC-2C26-41CF-9C12-23D0808C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D9DE-4F14-41EF-BACF-301AE52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890-A850-4854-8E66-A5E09172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C7A67-7AA5-4515-9AD7-477204D2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7AAAB-7815-4190-B0D0-7B27406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8FA9-57D5-4BF0-BD7D-4FE6F22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DEDF-BFAA-4146-9597-1882323E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F61A-1692-40CF-A283-4CF50854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E1DA5-748C-4A06-9416-44592B6CD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2101E-D809-4316-9C0E-789C65B0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809A0-8CE2-4CF5-8883-6C16FAF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D3125-86AD-4C18-B97E-D1FC6D72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532D4-04BB-4EED-9C57-17C422B5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1242A-2933-45BF-91DC-2DC00242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68E2-1282-4B43-B743-E6900BAB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0287-08AC-47B9-960A-CEB0F1DB0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ABFF-406E-485B-87BC-9A2BA5B5CA87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793F-0FC2-4916-A383-085D5BDCE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F61F-F7E3-4747-8E55-2D6881DF0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5BF4-06BA-4C01-BE11-8A722459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7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21F75-7F89-4BF9-9CE8-3F201AB74A1C}"/>
              </a:ext>
            </a:extLst>
          </p:cNvPr>
          <p:cNvGrpSpPr/>
          <p:nvPr/>
        </p:nvGrpSpPr>
        <p:grpSpPr>
          <a:xfrm>
            <a:off x="892883" y="346049"/>
            <a:ext cx="2893807" cy="2086984"/>
            <a:chOff x="892883" y="346049"/>
            <a:chExt cx="2893807" cy="208698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E213313-5121-4D9F-A14B-2513EAAD90A8}"/>
                </a:ext>
              </a:extLst>
            </p:cNvPr>
            <p:cNvSpPr/>
            <p:nvPr/>
          </p:nvSpPr>
          <p:spPr>
            <a:xfrm>
              <a:off x="892883" y="346049"/>
              <a:ext cx="2893807" cy="2086984"/>
            </a:xfrm>
            <a:prstGeom prst="roundRect">
              <a:avLst/>
            </a:prstGeom>
            <a:solidFill>
              <a:srgbClr val="367A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3DE3F0-449A-4A37-BB3C-DB0DB0777284}"/>
                </a:ext>
              </a:extLst>
            </p:cNvPr>
            <p:cNvSpPr/>
            <p:nvPr/>
          </p:nvSpPr>
          <p:spPr>
            <a:xfrm>
              <a:off x="1976718" y="833718"/>
              <a:ext cx="618564" cy="5916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1E3E4B-13ED-4B30-89A2-A1B4E0C9E109}"/>
                </a:ext>
              </a:extLst>
            </p:cNvPr>
            <p:cNvSpPr/>
            <p:nvPr/>
          </p:nvSpPr>
          <p:spPr>
            <a:xfrm>
              <a:off x="1976718" y="1435248"/>
              <a:ext cx="618564" cy="5916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2B6F38-94FC-46B6-8ED0-F8E2858ECBA6}"/>
                </a:ext>
              </a:extLst>
            </p:cNvPr>
            <p:cNvSpPr txBox="1"/>
            <p:nvPr/>
          </p:nvSpPr>
          <p:spPr>
            <a:xfrm>
              <a:off x="1914831" y="45272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Shapes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11D91D-E7FD-45E9-9D65-B477314CBCAD}"/>
                </a:ext>
              </a:extLst>
            </p:cNvPr>
            <p:cNvSpPr txBox="1"/>
            <p:nvPr/>
          </p:nvSpPr>
          <p:spPr>
            <a:xfrm>
              <a:off x="1976717" y="1996466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Dots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6F813A-4799-4F09-A0FB-74AC05AD298E}"/>
              </a:ext>
            </a:extLst>
          </p:cNvPr>
          <p:cNvGrpSpPr/>
          <p:nvPr/>
        </p:nvGrpSpPr>
        <p:grpSpPr>
          <a:xfrm>
            <a:off x="3627118" y="2433033"/>
            <a:ext cx="2893807" cy="2086984"/>
            <a:chOff x="892883" y="346049"/>
            <a:chExt cx="2893807" cy="208698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CBAAAE-B281-4DDC-A620-E2346E26443C}"/>
                </a:ext>
              </a:extLst>
            </p:cNvPr>
            <p:cNvSpPr/>
            <p:nvPr/>
          </p:nvSpPr>
          <p:spPr>
            <a:xfrm>
              <a:off x="892883" y="346049"/>
              <a:ext cx="2893807" cy="2086984"/>
            </a:xfrm>
            <a:prstGeom prst="roundRect">
              <a:avLst/>
            </a:prstGeom>
            <a:solidFill>
              <a:srgbClr val="367AA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20F155-A87E-4A8C-82BC-159F677A0163}"/>
                </a:ext>
              </a:extLst>
            </p:cNvPr>
            <p:cNvSpPr/>
            <p:nvPr/>
          </p:nvSpPr>
          <p:spPr>
            <a:xfrm>
              <a:off x="1976718" y="833718"/>
              <a:ext cx="618564" cy="5916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1EFB6A-05E1-4570-925A-95F6504F3DDE}"/>
                </a:ext>
              </a:extLst>
            </p:cNvPr>
            <p:cNvSpPr/>
            <p:nvPr/>
          </p:nvSpPr>
          <p:spPr>
            <a:xfrm>
              <a:off x="1976718" y="1435248"/>
              <a:ext cx="618564" cy="5916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37BEF-F092-4227-B57B-0156FA728A66}"/>
                </a:ext>
              </a:extLst>
            </p:cNvPr>
            <p:cNvSpPr txBox="1"/>
            <p:nvPr/>
          </p:nvSpPr>
          <p:spPr>
            <a:xfrm>
              <a:off x="1914831" y="45272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Shapes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843467-E252-44E8-B5FD-9D92AF3E7117}"/>
                </a:ext>
              </a:extLst>
            </p:cNvPr>
            <p:cNvSpPr txBox="1"/>
            <p:nvPr/>
          </p:nvSpPr>
          <p:spPr>
            <a:xfrm>
              <a:off x="1976717" y="1996466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Dots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64146-F5E3-4B12-8B0E-712559543517}"/>
              </a:ext>
            </a:extLst>
          </p:cNvPr>
          <p:cNvSpPr/>
          <p:nvPr/>
        </p:nvSpPr>
        <p:spPr>
          <a:xfrm>
            <a:off x="4821731" y="3636469"/>
            <a:ext cx="40341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934AE2-2265-4017-9733-F80B2B26731D}"/>
              </a:ext>
            </a:extLst>
          </p:cNvPr>
          <p:cNvSpPr/>
          <p:nvPr/>
        </p:nvSpPr>
        <p:spPr>
          <a:xfrm>
            <a:off x="4928026" y="3744570"/>
            <a:ext cx="90000" cy="9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B35403-1133-4501-88E4-303EA87C2341}"/>
              </a:ext>
            </a:extLst>
          </p:cNvPr>
          <p:cNvSpPr/>
          <p:nvPr/>
        </p:nvSpPr>
        <p:spPr>
          <a:xfrm>
            <a:off x="5018026" y="3826945"/>
            <a:ext cx="90000" cy="9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7B77AF-E729-4C18-8244-7A4A6443395C}"/>
              </a:ext>
            </a:extLst>
          </p:cNvPr>
          <p:cNvSpPr/>
          <p:nvPr/>
        </p:nvSpPr>
        <p:spPr>
          <a:xfrm>
            <a:off x="6410660" y="4452782"/>
            <a:ext cx="2893807" cy="2086984"/>
          </a:xfrm>
          <a:prstGeom prst="roundRect">
            <a:avLst/>
          </a:prstGeom>
          <a:solidFill>
            <a:srgbClr val="367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205F4-5884-4D97-A4A6-BB957E6F2FE6}"/>
              </a:ext>
            </a:extLst>
          </p:cNvPr>
          <p:cNvSpPr txBox="1"/>
          <p:nvPr/>
        </p:nvSpPr>
        <p:spPr>
          <a:xfrm>
            <a:off x="7186546" y="531160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ISI (1000ms)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75920-9F34-4B8C-B43B-AB5B8EF763BC}"/>
              </a:ext>
            </a:extLst>
          </p:cNvPr>
          <p:cNvSpPr txBox="1"/>
          <p:nvPr/>
        </p:nvSpPr>
        <p:spPr>
          <a:xfrm>
            <a:off x="6520925" y="3291859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 (500ms)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F42B9-F04B-4529-AA98-6BA6902E0600}"/>
              </a:ext>
            </a:extLst>
          </p:cNvPr>
          <p:cNvCxnSpPr/>
          <p:nvPr/>
        </p:nvCxnSpPr>
        <p:spPr>
          <a:xfrm>
            <a:off x="3872753" y="1996466"/>
            <a:ext cx="338097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A88AE-118C-4F30-865E-DDC489594266}"/>
              </a:ext>
            </a:extLst>
          </p:cNvPr>
          <p:cNvCxnSpPr/>
          <p:nvPr/>
        </p:nvCxnSpPr>
        <p:spPr>
          <a:xfrm>
            <a:off x="6648609" y="4005801"/>
            <a:ext cx="338097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3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213313-5121-4D9F-A14B-2513EAAD90A8}"/>
              </a:ext>
            </a:extLst>
          </p:cNvPr>
          <p:cNvSpPr/>
          <p:nvPr/>
        </p:nvSpPr>
        <p:spPr>
          <a:xfrm>
            <a:off x="273717" y="268272"/>
            <a:ext cx="2127782" cy="1666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B6F38-94FC-46B6-8ED0-F8E2858ECBA6}"/>
              </a:ext>
            </a:extLst>
          </p:cNvPr>
          <p:cNvSpPr txBox="1"/>
          <p:nvPr/>
        </p:nvSpPr>
        <p:spPr>
          <a:xfrm>
            <a:off x="261242" y="898910"/>
            <a:ext cx="212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+</a:t>
            </a:r>
            <a:r>
              <a:rPr lang="en-GB" dirty="0"/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F42B9-F04B-4529-AA98-6BA6902E0600}"/>
              </a:ext>
            </a:extLst>
          </p:cNvPr>
          <p:cNvCxnSpPr/>
          <p:nvPr/>
        </p:nvCxnSpPr>
        <p:spPr>
          <a:xfrm>
            <a:off x="1337608" y="1934997"/>
            <a:ext cx="338097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A88AE-118C-4F30-865E-DDC489594266}"/>
              </a:ext>
            </a:extLst>
          </p:cNvPr>
          <p:cNvCxnSpPr/>
          <p:nvPr/>
        </p:nvCxnSpPr>
        <p:spPr>
          <a:xfrm>
            <a:off x="2792526" y="3646011"/>
            <a:ext cx="338097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E4ED5D9-0490-4CCC-A8F0-270291FA4938}"/>
              </a:ext>
            </a:extLst>
          </p:cNvPr>
          <p:cNvGrpSpPr/>
          <p:nvPr/>
        </p:nvGrpSpPr>
        <p:grpSpPr>
          <a:xfrm>
            <a:off x="1705332" y="1979211"/>
            <a:ext cx="5367722" cy="1666800"/>
            <a:chOff x="2032412" y="2027150"/>
            <a:chExt cx="5367722" cy="1666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CBAAAE-B281-4DDC-A620-E2346E26443C}"/>
                </a:ext>
              </a:extLst>
            </p:cNvPr>
            <p:cNvSpPr/>
            <p:nvPr/>
          </p:nvSpPr>
          <p:spPr>
            <a:xfrm>
              <a:off x="2032412" y="2027150"/>
              <a:ext cx="2127600" cy="1666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275920-9F34-4B8C-B43B-AB5B8EF763BC}"/>
                </a:ext>
              </a:extLst>
            </p:cNvPr>
            <p:cNvSpPr txBox="1"/>
            <p:nvPr/>
          </p:nvSpPr>
          <p:spPr>
            <a:xfrm>
              <a:off x="4166813" y="2589884"/>
              <a:ext cx="3233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Fixation </a:t>
              </a:r>
            </a:p>
            <a:p>
              <a:pPr algn="ctr"/>
              <a:r>
                <a:rPr lang="en-GB" dirty="0"/>
                <a:t>(variable between300-11800ms)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37BEF-F092-4227-B57B-0156FA728A66}"/>
                </a:ext>
              </a:extLst>
            </p:cNvPr>
            <p:cNvSpPr txBox="1"/>
            <p:nvPr/>
          </p:nvSpPr>
          <p:spPr>
            <a:xfrm>
              <a:off x="2906350" y="2529824"/>
              <a:ext cx="68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+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7188CC-1651-4D87-B65E-E32334FA0AC7}"/>
              </a:ext>
            </a:extLst>
          </p:cNvPr>
          <p:cNvSpPr txBox="1"/>
          <p:nvPr/>
        </p:nvSpPr>
        <p:spPr>
          <a:xfrm>
            <a:off x="261244" y="368729"/>
            <a:ext cx="212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*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234A2-9D70-400B-83C7-A68190169276}"/>
              </a:ext>
            </a:extLst>
          </p:cNvPr>
          <p:cNvSpPr txBox="1"/>
          <p:nvPr/>
        </p:nvSpPr>
        <p:spPr>
          <a:xfrm>
            <a:off x="2413974" y="9169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Cue (200ms)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D128A-5F42-4866-976D-8F2A22519D5B}"/>
              </a:ext>
            </a:extLst>
          </p:cNvPr>
          <p:cNvGrpSpPr/>
          <p:nvPr/>
        </p:nvGrpSpPr>
        <p:grpSpPr>
          <a:xfrm>
            <a:off x="3145378" y="3690225"/>
            <a:ext cx="3720450" cy="1666800"/>
            <a:chOff x="3886639" y="3844498"/>
            <a:chExt cx="3720450" cy="16668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47B77AF-E729-4C18-8244-7A4A6443395C}"/>
                </a:ext>
              </a:extLst>
            </p:cNvPr>
            <p:cNvSpPr/>
            <p:nvPr/>
          </p:nvSpPr>
          <p:spPr>
            <a:xfrm>
              <a:off x="3886639" y="3844498"/>
              <a:ext cx="2019600" cy="1666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6205F4-5884-4D97-A4A6-BB957E6F2FE6}"/>
                </a:ext>
              </a:extLst>
            </p:cNvPr>
            <p:cNvSpPr txBox="1"/>
            <p:nvPr/>
          </p:nvSpPr>
          <p:spPr>
            <a:xfrm>
              <a:off x="4223819" y="3993368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ym typeface="Wingdings" panose="05000000000000000000" pitchFamily="2" charset="2"/>
                </a:rPr>
                <a:t>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B35C2D-B50D-43EF-B085-9A27353C1DA9}"/>
                </a:ext>
              </a:extLst>
            </p:cNvPr>
            <p:cNvSpPr txBox="1"/>
            <p:nvPr/>
          </p:nvSpPr>
          <p:spPr>
            <a:xfrm>
              <a:off x="4694414" y="4447763"/>
              <a:ext cx="68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97011D-C0B6-4F31-A57B-0D0826000743}"/>
                </a:ext>
              </a:extLst>
            </p:cNvPr>
            <p:cNvSpPr txBox="1"/>
            <p:nvPr/>
          </p:nvSpPr>
          <p:spPr>
            <a:xfrm>
              <a:off x="5906239" y="4325582"/>
              <a:ext cx="1700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Target (2000ms)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5CA0C3-9F15-4630-AFEE-31EA2A4E46A6}"/>
              </a:ext>
            </a:extLst>
          </p:cNvPr>
          <p:cNvGrpSpPr/>
          <p:nvPr/>
        </p:nvGrpSpPr>
        <p:grpSpPr>
          <a:xfrm>
            <a:off x="4543354" y="5424340"/>
            <a:ext cx="5367722" cy="1666800"/>
            <a:chOff x="2032412" y="2027150"/>
            <a:chExt cx="5367722" cy="16668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DAA2965-4936-4465-A048-CC768C3FDF5D}"/>
                </a:ext>
              </a:extLst>
            </p:cNvPr>
            <p:cNvSpPr/>
            <p:nvPr/>
          </p:nvSpPr>
          <p:spPr>
            <a:xfrm>
              <a:off x="2032412" y="2027150"/>
              <a:ext cx="2127600" cy="1666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EBCB8-6CFE-4D55-804C-BF4FA289D85E}"/>
                </a:ext>
              </a:extLst>
            </p:cNvPr>
            <p:cNvSpPr txBox="1"/>
            <p:nvPr/>
          </p:nvSpPr>
          <p:spPr>
            <a:xfrm>
              <a:off x="4166813" y="2589884"/>
              <a:ext cx="3233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Fixation </a:t>
              </a:r>
            </a:p>
            <a:p>
              <a:pPr algn="ctr"/>
              <a:r>
                <a:rPr lang="en-GB" dirty="0"/>
                <a:t>(variable between300-11800ms)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B87C80-6A16-45F2-97D5-26DE27A53837}"/>
                </a:ext>
              </a:extLst>
            </p:cNvPr>
            <p:cNvSpPr txBox="1"/>
            <p:nvPr/>
          </p:nvSpPr>
          <p:spPr>
            <a:xfrm>
              <a:off x="2906350" y="2529824"/>
              <a:ext cx="68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+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5DC672-729E-43C3-AD68-0B64800FADDA}"/>
              </a:ext>
            </a:extLst>
          </p:cNvPr>
          <p:cNvCxnSpPr/>
          <p:nvPr/>
        </p:nvCxnSpPr>
        <p:spPr>
          <a:xfrm>
            <a:off x="4155178" y="5364346"/>
            <a:ext cx="338097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0A8C9-6F5D-47AC-B1C6-90CB70FA3A3E}"/>
              </a:ext>
            </a:extLst>
          </p:cNvPr>
          <p:cNvGrpSpPr/>
          <p:nvPr/>
        </p:nvGrpSpPr>
        <p:grpSpPr>
          <a:xfrm>
            <a:off x="8129704" y="296753"/>
            <a:ext cx="3452785" cy="3435473"/>
            <a:chOff x="8129704" y="296753"/>
            <a:chExt cx="3452785" cy="34354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6367D6-C04E-4BA9-B78B-87D16D35FCEE}"/>
                </a:ext>
              </a:extLst>
            </p:cNvPr>
            <p:cNvGrpSpPr/>
            <p:nvPr/>
          </p:nvGrpSpPr>
          <p:grpSpPr>
            <a:xfrm>
              <a:off x="8129704" y="621276"/>
              <a:ext cx="3452785" cy="1270660"/>
              <a:chOff x="234737" y="5589011"/>
              <a:chExt cx="3452785" cy="12706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0D7414-9D6A-4180-9723-EB2C83E882A2}"/>
                  </a:ext>
                </a:extLst>
              </p:cNvPr>
              <p:cNvSpPr txBox="1"/>
              <p:nvPr/>
            </p:nvSpPr>
            <p:spPr>
              <a:xfrm>
                <a:off x="2182906" y="5962731"/>
                <a:ext cx="12289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/>
                  <a:t>+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83F3E0-7C1C-4F4E-BB8E-7328B82DEE45}"/>
                  </a:ext>
                </a:extLst>
              </p:cNvPr>
              <p:cNvSpPr/>
              <p:nvPr/>
            </p:nvSpPr>
            <p:spPr>
              <a:xfrm>
                <a:off x="234737" y="5589011"/>
                <a:ext cx="1671413" cy="12706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664F7E-5F3D-4853-A145-18F8666D5390}"/>
                  </a:ext>
                </a:extLst>
              </p:cNvPr>
              <p:cNvSpPr txBox="1"/>
              <p:nvPr/>
            </p:nvSpPr>
            <p:spPr>
              <a:xfrm>
                <a:off x="437611" y="6047960"/>
                <a:ext cx="12289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/>
                  <a:t>+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0B2FAA-60C3-4E25-A66A-4A19CB1CCC8D}"/>
                  </a:ext>
                </a:extLst>
              </p:cNvPr>
              <p:cNvSpPr/>
              <p:nvPr/>
            </p:nvSpPr>
            <p:spPr>
              <a:xfrm>
                <a:off x="2016109" y="5589011"/>
                <a:ext cx="1671413" cy="12706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5DB41-00D9-412A-B3F7-31FF1B6A5679}"/>
                  </a:ext>
                </a:extLst>
              </p:cNvPr>
              <p:cNvSpPr/>
              <p:nvPr/>
            </p:nvSpPr>
            <p:spPr>
              <a:xfrm>
                <a:off x="2602466" y="6047960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b="1" dirty="0"/>
                  <a:t>*</a:t>
                </a:r>
                <a:endParaRPr lang="en-GB" sz="3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2B523D-DC69-40A2-996A-DEC020A0AAA8}"/>
                </a:ext>
              </a:extLst>
            </p:cNvPr>
            <p:cNvGrpSpPr/>
            <p:nvPr/>
          </p:nvGrpSpPr>
          <p:grpSpPr>
            <a:xfrm>
              <a:off x="8147564" y="1984255"/>
              <a:ext cx="3434925" cy="1288582"/>
              <a:chOff x="3854319" y="5550595"/>
              <a:chExt cx="3434925" cy="128858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2F7EC5D-4A65-4610-BDAA-F368BCF1C583}"/>
                  </a:ext>
                </a:extLst>
              </p:cNvPr>
              <p:cNvGrpSpPr/>
              <p:nvPr/>
            </p:nvGrpSpPr>
            <p:grpSpPr>
              <a:xfrm>
                <a:off x="3854319" y="5568517"/>
                <a:ext cx="1671413" cy="1270660"/>
                <a:chOff x="3854319" y="5568517"/>
                <a:chExt cx="1671413" cy="1270660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BECBE112-795F-440F-8DD5-181AC0FF0932}"/>
                    </a:ext>
                  </a:extLst>
                </p:cNvPr>
                <p:cNvSpPr/>
                <p:nvPr/>
              </p:nvSpPr>
              <p:spPr>
                <a:xfrm>
                  <a:off x="3854319" y="5568517"/>
                  <a:ext cx="1671413" cy="12706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162EE73-CE6A-4B92-81EE-7A10D4FF3736}"/>
                    </a:ext>
                  </a:extLst>
                </p:cNvPr>
                <p:cNvSpPr txBox="1"/>
                <p:nvPr/>
              </p:nvSpPr>
              <p:spPr>
                <a:xfrm>
                  <a:off x="4075540" y="5975657"/>
                  <a:ext cx="12289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/>
                    <a:t>+</a:t>
                  </a:r>
                  <a:r>
                    <a:rPr lang="en-GB" dirty="0"/>
                    <a:t> 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5B4E183-E37E-400B-A7BC-98BA2B4F21E3}"/>
                    </a:ext>
                  </a:extLst>
                </p:cNvPr>
                <p:cNvSpPr/>
                <p:nvPr/>
              </p:nvSpPr>
              <p:spPr>
                <a:xfrm>
                  <a:off x="4506589" y="5661846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200" b="1" dirty="0"/>
                    <a:t>*</a:t>
                  </a:r>
                  <a:endParaRPr lang="en-GB" sz="32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3BE7A9-E430-46F7-BB9A-8316B7BB1798}"/>
                  </a:ext>
                </a:extLst>
              </p:cNvPr>
              <p:cNvGrpSpPr/>
              <p:nvPr/>
            </p:nvGrpSpPr>
            <p:grpSpPr>
              <a:xfrm rot="10800000">
                <a:off x="5617831" y="5550595"/>
                <a:ext cx="1671413" cy="1270660"/>
                <a:chOff x="3854319" y="5568517"/>
                <a:chExt cx="1671413" cy="1270660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1CF9D4DC-7AD4-4C64-A38D-28B22EDECBD5}"/>
                    </a:ext>
                  </a:extLst>
                </p:cNvPr>
                <p:cNvSpPr/>
                <p:nvPr/>
              </p:nvSpPr>
              <p:spPr>
                <a:xfrm>
                  <a:off x="3854319" y="5568517"/>
                  <a:ext cx="1671413" cy="12706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0DA18B6-F2C5-4D26-84CA-FEDB5FD2B56E}"/>
                    </a:ext>
                  </a:extLst>
                </p:cNvPr>
                <p:cNvSpPr txBox="1"/>
                <p:nvPr/>
              </p:nvSpPr>
              <p:spPr>
                <a:xfrm>
                  <a:off x="4075540" y="5975657"/>
                  <a:ext cx="12289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/>
                    <a:t>+</a:t>
                  </a:r>
                  <a:r>
                    <a:rPr lang="en-GB" dirty="0"/>
                    <a:t> 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A1D521-028D-48B2-AF40-7F224088B70C}"/>
                    </a:ext>
                  </a:extLst>
                </p:cNvPr>
                <p:cNvSpPr/>
                <p:nvPr/>
              </p:nvSpPr>
              <p:spPr>
                <a:xfrm>
                  <a:off x="4506589" y="5661846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200" b="1" dirty="0"/>
                    <a:t>*</a:t>
                  </a:r>
                  <a:endParaRPr lang="en-GB" sz="3200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C3E2D8-7AD4-4D9B-BD3A-933868A88F3C}"/>
                </a:ext>
              </a:extLst>
            </p:cNvPr>
            <p:cNvGrpSpPr/>
            <p:nvPr/>
          </p:nvGrpSpPr>
          <p:grpSpPr>
            <a:xfrm>
              <a:off x="8512488" y="296753"/>
              <a:ext cx="2890941" cy="369332"/>
              <a:chOff x="8512488" y="296753"/>
              <a:chExt cx="2890941" cy="36933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9DB8F6-9296-4F9C-9C3B-18FB20B8D159}"/>
                  </a:ext>
                </a:extLst>
              </p:cNvPr>
              <p:cNvSpPr txBox="1"/>
              <p:nvPr/>
            </p:nvSpPr>
            <p:spPr>
              <a:xfrm>
                <a:off x="8512488" y="296753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No Cue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56779E-DF62-475A-B232-D923B5132179}"/>
                  </a:ext>
                </a:extLst>
              </p:cNvPr>
              <p:cNvSpPr txBox="1"/>
              <p:nvPr/>
            </p:nvSpPr>
            <p:spPr>
              <a:xfrm>
                <a:off x="10077873" y="296753"/>
                <a:ext cx="13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Central  Cue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732A6B9-E1A7-436D-A6E8-AC86BAE96E03}"/>
                </a:ext>
              </a:extLst>
            </p:cNvPr>
            <p:cNvGrpSpPr/>
            <p:nvPr/>
          </p:nvGrpSpPr>
          <p:grpSpPr>
            <a:xfrm>
              <a:off x="8465605" y="3362894"/>
              <a:ext cx="2793093" cy="369332"/>
              <a:chOff x="8512488" y="296753"/>
              <a:chExt cx="279309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126155-068E-46CB-9DD9-D5621B51D8C0}"/>
                  </a:ext>
                </a:extLst>
              </p:cNvPr>
              <p:cNvSpPr txBox="1"/>
              <p:nvPr/>
            </p:nvSpPr>
            <p:spPr>
              <a:xfrm>
                <a:off x="8512488" y="296753"/>
                <a:ext cx="1227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Spatial Cue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19D225-CE92-4035-9A25-4F30E0695094}"/>
                  </a:ext>
                </a:extLst>
              </p:cNvPr>
              <p:cNvSpPr txBox="1"/>
              <p:nvPr/>
            </p:nvSpPr>
            <p:spPr>
              <a:xfrm>
                <a:off x="10077873" y="296753"/>
                <a:ext cx="1227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Spatial Cue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05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D7188CC-1651-4D87-B65E-E32334FA0AC7}"/>
              </a:ext>
            </a:extLst>
          </p:cNvPr>
          <p:cNvSpPr txBox="1"/>
          <p:nvPr/>
        </p:nvSpPr>
        <p:spPr>
          <a:xfrm>
            <a:off x="261244" y="368729"/>
            <a:ext cx="212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0A8C9-6F5D-47AC-B1C6-90CB70FA3A3E}"/>
              </a:ext>
            </a:extLst>
          </p:cNvPr>
          <p:cNvGrpSpPr/>
          <p:nvPr/>
        </p:nvGrpSpPr>
        <p:grpSpPr>
          <a:xfrm>
            <a:off x="8129705" y="200246"/>
            <a:ext cx="2127782" cy="2383497"/>
            <a:chOff x="8129704" y="169668"/>
            <a:chExt cx="3452785" cy="3520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6367D6-C04E-4BA9-B78B-87D16D35FCEE}"/>
                </a:ext>
              </a:extLst>
            </p:cNvPr>
            <p:cNvGrpSpPr/>
            <p:nvPr/>
          </p:nvGrpSpPr>
          <p:grpSpPr>
            <a:xfrm>
              <a:off x="8129704" y="621276"/>
              <a:ext cx="3452785" cy="1270660"/>
              <a:chOff x="234737" y="5589011"/>
              <a:chExt cx="3452785" cy="12706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0D7414-9D6A-4180-9723-EB2C83E882A2}"/>
                  </a:ext>
                </a:extLst>
              </p:cNvPr>
              <p:cNvSpPr txBox="1"/>
              <p:nvPr/>
            </p:nvSpPr>
            <p:spPr>
              <a:xfrm>
                <a:off x="2182905" y="5825448"/>
                <a:ext cx="122897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/>
                  <a:t>+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583F3E0-7C1C-4F4E-BB8E-7328B82DEE45}"/>
                  </a:ext>
                </a:extLst>
              </p:cNvPr>
              <p:cNvSpPr/>
              <p:nvPr/>
            </p:nvSpPr>
            <p:spPr>
              <a:xfrm>
                <a:off x="234737" y="5589011"/>
                <a:ext cx="1671413" cy="12706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664F7E-5F3D-4853-A145-18F8666D5390}"/>
                  </a:ext>
                </a:extLst>
              </p:cNvPr>
              <p:cNvSpPr txBox="1"/>
              <p:nvPr/>
            </p:nvSpPr>
            <p:spPr>
              <a:xfrm>
                <a:off x="563899" y="5817129"/>
                <a:ext cx="122897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1" dirty="0"/>
                  <a:t>+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40B2FAA-60C3-4E25-A66A-4A19CB1CCC8D}"/>
                  </a:ext>
                </a:extLst>
              </p:cNvPr>
              <p:cNvSpPr/>
              <p:nvPr/>
            </p:nvSpPr>
            <p:spPr>
              <a:xfrm>
                <a:off x="2016109" y="5589011"/>
                <a:ext cx="1671413" cy="12706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85DB41-00D9-412A-B3F7-31FF1B6A5679}"/>
                  </a:ext>
                </a:extLst>
              </p:cNvPr>
              <p:cNvSpPr/>
              <p:nvPr/>
            </p:nvSpPr>
            <p:spPr>
              <a:xfrm>
                <a:off x="2546484" y="5916535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b="1" dirty="0"/>
                  <a:t>*</a:t>
                </a:r>
                <a:endParaRPr lang="en-GB" sz="3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2B523D-DC69-40A2-996A-DEC020A0AAA8}"/>
                </a:ext>
              </a:extLst>
            </p:cNvPr>
            <p:cNvGrpSpPr/>
            <p:nvPr/>
          </p:nvGrpSpPr>
          <p:grpSpPr>
            <a:xfrm>
              <a:off x="8147564" y="1880416"/>
              <a:ext cx="3434925" cy="1392422"/>
              <a:chOff x="3854319" y="5446756"/>
              <a:chExt cx="3434925" cy="139242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2F7EC5D-4A65-4610-BDAA-F368BCF1C583}"/>
                  </a:ext>
                </a:extLst>
              </p:cNvPr>
              <p:cNvGrpSpPr/>
              <p:nvPr/>
            </p:nvGrpSpPr>
            <p:grpSpPr>
              <a:xfrm>
                <a:off x="3854319" y="5446756"/>
                <a:ext cx="1671413" cy="1392421"/>
                <a:chOff x="3854319" y="5446756"/>
                <a:chExt cx="1671413" cy="1392421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BECBE112-795F-440F-8DD5-181AC0FF0932}"/>
                    </a:ext>
                  </a:extLst>
                </p:cNvPr>
                <p:cNvSpPr/>
                <p:nvPr/>
              </p:nvSpPr>
              <p:spPr>
                <a:xfrm>
                  <a:off x="3854319" y="5568517"/>
                  <a:ext cx="1671413" cy="12706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162EE73-CE6A-4B92-81EE-7A10D4FF3736}"/>
                    </a:ext>
                  </a:extLst>
                </p:cNvPr>
                <p:cNvSpPr txBox="1"/>
                <p:nvPr/>
              </p:nvSpPr>
              <p:spPr>
                <a:xfrm>
                  <a:off x="4093241" y="5790869"/>
                  <a:ext cx="1228970" cy="523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/>
                    <a:t>+</a:t>
                  </a:r>
                  <a:r>
                    <a:rPr lang="en-GB" dirty="0"/>
                    <a:t> 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5B4E183-E37E-400B-A7BC-98BA2B4F21E3}"/>
                    </a:ext>
                  </a:extLst>
                </p:cNvPr>
                <p:cNvSpPr/>
                <p:nvPr/>
              </p:nvSpPr>
              <p:spPr>
                <a:xfrm>
                  <a:off x="4404861" y="5446756"/>
                  <a:ext cx="389849" cy="584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3200" b="1" dirty="0"/>
                    <a:t>*</a:t>
                  </a:r>
                  <a:endParaRPr lang="en-GB" sz="32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3BE7A9-E430-46F7-BB9A-8316B7BB1798}"/>
                  </a:ext>
                </a:extLst>
              </p:cNvPr>
              <p:cNvGrpSpPr/>
              <p:nvPr/>
            </p:nvGrpSpPr>
            <p:grpSpPr>
              <a:xfrm rot="10800000">
                <a:off x="5617831" y="5550595"/>
                <a:ext cx="1671413" cy="1288583"/>
                <a:chOff x="3854319" y="5550594"/>
                <a:chExt cx="1671413" cy="12885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1CF9D4DC-7AD4-4C64-A38D-28B22EDECBD5}"/>
                    </a:ext>
                  </a:extLst>
                </p:cNvPr>
                <p:cNvSpPr/>
                <p:nvPr/>
              </p:nvSpPr>
              <p:spPr>
                <a:xfrm>
                  <a:off x="3854319" y="5568517"/>
                  <a:ext cx="1671413" cy="127066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0DA18B6-F2C5-4D26-84CA-FEDB5FD2B56E}"/>
                    </a:ext>
                  </a:extLst>
                </p:cNvPr>
                <p:cNvSpPr txBox="1"/>
                <p:nvPr/>
              </p:nvSpPr>
              <p:spPr>
                <a:xfrm>
                  <a:off x="4075541" y="5827463"/>
                  <a:ext cx="1228970" cy="523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b="1" dirty="0"/>
                    <a:t>+</a:t>
                  </a:r>
                  <a:r>
                    <a:rPr lang="en-GB" dirty="0"/>
                    <a:t> 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A1D521-028D-48B2-AF40-7F224088B70C}"/>
                    </a:ext>
                  </a:extLst>
                </p:cNvPr>
                <p:cNvSpPr/>
                <p:nvPr/>
              </p:nvSpPr>
              <p:spPr>
                <a:xfrm>
                  <a:off x="4372066" y="5550594"/>
                  <a:ext cx="396893" cy="7719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sz="3200" b="1" dirty="0"/>
                    <a:t>*</a:t>
                  </a:r>
                  <a:endParaRPr lang="en-GB" sz="3200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C3E2D8-7AD4-4D9B-BD3A-933868A88F3C}"/>
                </a:ext>
              </a:extLst>
            </p:cNvPr>
            <p:cNvGrpSpPr/>
            <p:nvPr/>
          </p:nvGrpSpPr>
          <p:grpSpPr>
            <a:xfrm>
              <a:off x="8331454" y="169668"/>
              <a:ext cx="2638707" cy="381000"/>
              <a:chOff x="8331454" y="169668"/>
              <a:chExt cx="2638707" cy="3810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9DB8F6-9296-4F9C-9C3B-18FB20B8D159}"/>
                  </a:ext>
                </a:extLst>
              </p:cNvPr>
              <p:cNvSpPr txBox="1"/>
              <p:nvPr/>
            </p:nvSpPr>
            <p:spPr>
              <a:xfrm>
                <a:off x="8331454" y="181336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No Cue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56779E-DF62-475A-B232-D923B5132179}"/>
                  </a:ext>
                </a:extLst>
              </p:cNvPr>
              <p:cNvSpPr txBox="1"/>
              <p:nvPr/>
            </p:nvSpPr>
            <p:spPr>
              <a:xfrm>
                <a:off x="9644603" y="169668"/>
                <a:ext cx="132555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Central  Cue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126155-068E-46CB-9DD9-D5621B51D8C0}"/>
                </a:ext>
              </a:extLst>
            </p:cNvPr>
            <p:cNvSpPr txBox="1"/>
            <p:nvPr/>
          </p:nvSpPr>
          <p:spPr>
            <a:xfrm>
              <a:off x="8878806" y="3202964"/>
              <a:ext cx="1766267" cy="487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Spatial Cues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C030C9-77A7-4788-BCCF-4DD6FDF0FCE4}"/>
              </a:ext>
            </a:extLst>
          </p:cNvPr>
          <p:cNvGrpSpPr/>
          <p:nvPr/>
        </p:nvGrpSpPr>
        <p:grpSpPr>
          <a:xfrm>
            <a:off x="3293603" y="3469763"/>
            <a:ext cx="3798574" cy="991685"/>
            <a:chOff x="3293602" y="3469763"/>
            <a:chExt cx="3918637" cy="11346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2D128A-5F42-4866-976D-8F2A22519D5B}"/>
                </a:ext>
              </a:extLst>
            </p:cNvPr>
            <p:cNvGrpSpPr/>
            <p:nvPr/>
          </p:nvGrpSpPr>
          <p:grpSpPr>
            <a:xfrm>
              <a:off x="3293602" y="3469763"/>
              <a:ext cx="2049472" cy="791895"/>
              <a:chOff x="4034863" y="3624036"/>
              <a:chExt cx="2049472" cy="79189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6205F4-5884-4D97-A4A6-BB957E6F2FE6}"/>
                  </a:ext>
                </a:extLst>
              </p:cNvPr>
              <p:cNvSpPr txBox="1"/>
              <p:nvPr/>
            </p:nvSpPr>
            <p:spPr>
              <a:xfrm>
                <a:off x="4223819" y="3993368"/>
                <a:ext cx="1574625" cy="42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    </a:t>
                </a:r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97011D-C0B6-4F31-A57B-0D0826000743}"/>
                  </a:ext>
                </a:extLst>
              </p:cNvPr>
              <p:cNvSpPr txBox="1"/>
              <p:nvPr/>
            </p:nvSpPr>
            <p:spPr>
              <a:xfrm>
                <a:off x="4034863" y="3624036"/>
                <a:ext cx="204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Incongruent Targets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303630-E649-4727-B978-4775CB04B917}"/>
                </a:ext>
              </a:extLst>
            </p:cNvPr>
            <p:cNvSpPr txBox="1"/>
            <p:nvPr/>
          </p:nvSpPr>
          <p:spPr>
            <a:xfrm rot="10800000">
              <a:off x="3475971" y="4181814"/>
              <a:ext cx="1574625" cy="422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ym typeface="Wingdings" panose="05000000000000000000" pitchFamily="2" charset="2"/>
                </a:rPr>
                <a:t>    </a:t>
              </a:r>
              <a:endParaRPr lang="en-GB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A07E25-6D8F-4DB4-AC8B-3E83A307B336}"/>
                </a:ext>
              </a:extLst>
            </p:cNvPr>
            <p:cNvGrpSpPr/>
            <p:nvPr/>
          </p:nvGrpSpPr>
          <p:grpSpPr>
            <a:xfrm>
              <a:off x="5314732" y="3469764"/>
              <a:ext cx="1897507" cy="791893"/>
              <a:chOff x="4034863" y="3624036"/>
              <a:chExt cx="1897507" cy="79189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9D7137-3C0B-4343-BE4E-74DA9B294BD9}"/>
                  </a:ext>
                </a:extLst>
              </p:cNvPr>
              <p:cNvSpPr txBox="1"/>
              <p:nvPr/>
            </p:nvSpPr>
            <p:spPr>
              <a:xfrm>
                <a:off x="4110806" y="3993367"/>
                <a:ext cx="1574625" cy="422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ym typeface="Wingdings" panose="05000000000000000000" pitchFamily="2" charset="2"/>
                  </a:rPr>
                  <a:t>    </a:t>
                </a:r>
                <a:endParaRPr lang="en-GB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70A6D2-092B-4DB8-AAD7-CE19404B7378}"/>
                  </a:ext>
                </a:extLst>
              </p:cNvPr>
              <p:cNvSpPr txBox="1"/>
              <p:nvPr/>
            </p:nvSpPr>
            <p:spPr>
              <a:xfrm>
                <a:off x="4034863" y="3624036"/>
                <a:ext cx="1897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Congruent Targets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83C177-E134-4170-BAD7-DEE93B0535B3}"/>
                </a:ext>
              </a:extLst>
            </p:cNvPr>
            <p:cNvSpPr txBox="1"/>
            <p:nvPr/>
          </p:nvSpPr>
          <p:spPr>
            <a:xfrm rot="10800000">
              <a:off x="5397263" y="4181814"/>
              <a:ext cx="1574625" cy="422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ym typeface="Wingdings" panose="05000000000000000000" pitchFamily="2" charset="2"/>
                </a:rPr>
                <a:t>    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12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Pennington</dc:creator>
  <cp:lastModifiedBy>Glen Pennington</cp:lastModifiedBy>
  <cp:revision>10</cp:revision>
  <dcterms:created xsi:type="dcterms:W3CDTF">2023-05-24T11:46:29Z</dcterms:created>
  <dcterms:modified xsi:type="dcterms:W3CDTF">2023-05-26T14:59:43Z</dcterms:modified>
</cp:coreProperties>
</file>