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66" r:id="rId3"/>
    <p:sldId id="267" r:id="rId4"/>
    <p:sldId id="268" r:id="rId5"/>
    <p:sldId id="269" r:id="rId6"/>
    <p:sldId id="270" r:id="rId7"/>
    <p:sldId id="271" r:id="rId8"/>
    <p:sldId id="272" r:id="rId9"/>
    <p:sldId id="273" r:id="rId10"/>
    <p:sldId id="274" r:id="rId11"/>
  </p:sldIdLst>
  <p:sldSz type="screen16x9" cy="6858000" cx="12192000"/>
  <p:notesSz cx="9143861" cy="6857895"/>
  <p:kinsoku lang="zh-CN" invalStChars="!%),.:;?]}¨·ˇˉ་―‖’”…‰∶、。〃々〉》」』】〕〗！＂＇％），．：；？］｀｜｝～￠" invalEndChars="([{·‘“〈《「『【〔〖（．［｛￡￥"/>
  <p:defaultTextStyle>
    <a:defPPr>
      <a:defRPr lang="zh-CN"/>
    </a:defPPr>
    <a:lvl1pPr algn="l" defTabSz="914400" fontAlgn="base" hangingPunct="0" marL="0">
      <a:defRPr sz="2400">
        <a:solidFill>
          <a:schemeClr val="tx1"/>
        </a:solidFill>
        <a:latin typeface="Droid Sans" pitchFamily="0" charset="0"/>
        <a:ea typeface="Droid Sans" pitchFamily="0" charset="0"/>
        <a:cs typeface="Times New Roman" pitchFamily="0" charset="0"/>
      </a:defRPr>
    </a:lvl1pPr>
    <a:lvl2pPr algn="l" defTabSz="914400" fontAlgn="base" hangingPunct="0" marL="228600">
      <a:defRPr sz="2400">
        <a:solidFill>
          <a:schemeClr val="tx1"/>
        </a:solidFill>
        <a:latin typeface="Droid Sans" pitchFamily="0" charset="0"/>
        <a:ea typeface="Droid Sans" pitchFamily="0" charset="0"/>
        <a:cs typeface="Times New Roman" pitchFamily="0" charset="0"/>
      </a:defRPr>
    </a:lvl2pPr>
    <a:lvl3pPr algn="l" defTabSz="914400" fontAlgn="base" hangingPunct="0" marL="457200">
      <a:defRPr sz="2400">
        <a:solidFill>
          <a:schemeClr val="tx1"/>
        </a:solidFill>
        <a:latin typeface="Droid Sans" pitchFamily="0" charset="0"/>
        <a:ea typeface="Droid Sans" pitchFamily="0" charset="0"/>
        <a:cs typeface="Times New Roman" pitchFamily="0" charset="0"/>
      </a:defRPr>
    </a:lvl3pPr>
    <a:lvl4pPr algn="l" defTabSz="914400" fontAlgn="base" hangingPunct="0" marL="685800">
      <a:defRPr sz="2400">
        <a:solidFill>
          <a:schemeClr val="tx1"/>
        </a:solidFill>
        <a:latin typeface="Droid Sans" pitchFamily="0" charset="0"/>
        <a:ea typeface="Droid Sans" pitchFamily="0" charset="0"/>
        <a:cs typeface="Times New Roman" pitchFamily="0" charset="0"/>
      </a:defRPr>
    </a:lvl4pPr>
    <a:lvl5pPr algn="l" defTabSz="914400" fontAlgn="base" hangingPunct="0" marL="914400">
      <a:defRPr sz="2400">
        <a:solidFill>
          <a:schemeClr val="tx1"/>
        </a:solidFill>
        <a:latin typeface="Droid Sans" pitchFamily="0" charset="0"/>
        <a:ea typeface="Droid Sans" pitchFamily="0" charset="0"/>
        <a:cs typeface="Times New Roman" pitchFamily="0" charset="0"/>
      </a:defRPr>
    </a:lvl5pPr>
    <a:lvl6pPr algn="l" defTabSz="914400" fontAlgn="base" hangingPunct="0" marL="1143000">
      <a:defRPr sz="2400">
        <a:solidFill>
          <a:schemeClr val="tx1"/>
        </a:solidFill>
        <a:latin typeface="Droid Sans" pitchFamily="0" charset="0"/>
        <a:ea typeface="Droid Sans" pitchFamily="0" charset="0"/>
        <a:cs typeface="Times New Roman" pitchFamily="0" charset="0"/>
      </a:defRPr>
    </a:lvl6pPr>
    <a:lvl7pPr algn="l" defTabSz="914400" fontAlgn="base" hangingPunct="0" marL="1371600">
      <a:defRPr sz="2400">
        <a:solidFill>
          <a:schemeClr val="tx1"/>
        </a:solidFill>
        <a:latin typeface="Droid Sans" pitchFamily="0" charset="0"/>
        <a:ea typeface="Droid Sans" pitchFamily="0" charset="0"/>
        <a:cs typeface="Times New Roman" pitchFamily="0" charset="0"/>
      </a:defRPr>
    </a:lvl7pPr>
    <a:lvl8pPr algn="l" defTabSz="914400" fontAlgn="base" hangingPunct="0" marL="1600200">
      <a:defRPr sz="2400">
        <a:solidFill>
          <a:schemeClr val="tx1"/>
        </a:solidFill>
        <a:latin typeface="Droid Sans" pitchFamily="0" charset="0"/>
        <a:ea typeface="Droid Sans" pitchFamily="0" charset="0"/>
        <a:cs typeface="Times New Roman" pitchFamily="0" charset="0"/>
      </a:defRPr>
    </a:lvl8pPr>
    <a:lvl9pPr algn="l" defTabSz="914400" fontAlgn="base" hangingPunct="0" marL="1600200">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2" d="100"/>
          <a:sy n="42"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5" name=""/>
        <p:cNvGrpSpPr/>
        <p:nvPr/>
      </p:nvGrpSpPr>
      <p:grpSpPr>
        <a:xfrm>
          <a:off x="0" y="0"/>
          <a:ext cx="0" cy="0"/>
          <a:chOff x="0" y="0"/>
          <a:chExt cx="0" cy="0"/>
        </a:xfrm>
      </p:grpSpPr>
      <p:sp>
        <p:nvSpPr>
          <p:cNvPr id="104862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2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3" name="文本框"/>
          <p:cNvSpPr>
            <a:spLocks noGrp="1"/>
          </p:cNvSpPr>
          <p:nvPr>
            <p:ph type="ftr" sz="quarter" idx="11"/>
          </p:nvPr>
        </p:nvSpPr>
        <p:spPr/>
        <p:txBody>
          <a:bodyPr/>
          <a:p>
            <a:endParaRPr altLang="en-US" lang="zh-CN"/>
          </a:p>
        </p:txBody>
      </p:sp>
      <p:sp>
        <p:nvSpPr>
          <p:cNvPr id="10486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43" name=""/>
        <p:cNvGrpSpPr/>
        <p:nvPr/>
      </p:nvGrpSpPr>
      <p:grpSpPr>
        <a:xfrm>
          <a:off x="0" y="0"/>
          <a:ext cx="0" cy="0"/>
          <a:chOff x="0" y="0"/>
          <a:chExt cx="0" cy="0"/>
        </a:xfrm>
      </p:grpSpPr>
      <p:sp>
        <p:nvSpPr>
          <p:cNvPr id="1048661" name="文本框"/>
          <p:cNvSpPr>
            <a:spLocks noGrp="1"/>
          </p:cNvSpPr>
          <p:nvPr>
            <p:ph type="title"/>
          </p:nvPr>
        </p:nvSpPr>
        <p:spPr/>
        <p:txBody>
          <a:bodyPr/>
          <a:p>
            <a:r>
              <a:rPr altLang="en-US" lang="zh-CN" smtClean="0"/>
              <a:t>单击此处编辑母版标题样式</a:t>
            </a:r>
            <a:endParaRPr altLang="en-US" lang="zh-CN"/>
          </a:p>
        </p:txBody>
      </p:sp>
      <p:sp>
        <p:nvSpPr>
          <p:cNvPr id="104866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4" name="文本框"/>
          <p:cNvSpPr>
            <a:spLocks noGrp="1"/>
          </p:cNvSpPr>
          <p:nvPr>
            <p:ph type="ftr" sz="quarter" idx="11"/>
          </p:nvPr>
        </p:nvSpPr>
        <p:spPr/>
        <p:txBody>
          <a:bodyPr/>
          <a:p>
            <a:endParaRPr altLang="en-US" lang="zh-CN"/>
          </a:p>
        </p:txBody>
      </p:sp>
      <p:sp>
        <p:nvSpPr>
          <p:cNvPr id="10486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7" name=""/>
        <p:cNvGrpSpPr/>
        <p:nvPr/>
      </p:nvGrpSpPr>
      <p:grpSpPr>
        <a:xfrm>
          <a:off x="0" y="0"/>
          <a:ext cx="0" cy="0"/>
          <a:chOff x="0" y="0"/>
          <a:chExt cx="0" cy="0"/>
        </a:xfrm>
      </p:grpSpPr>
      <p:sp>
        <p:nvSpPr>
          <p:cNvPr id="104862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3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2" name="文本框"/>
          <p:cNvSpPr>
            <a:spLocks noGrp="1"/>
          </p:cNvSpPr>
          <p:nvPr>
            <p:ph type="ftr" sz="quarter" idx="11"/>
          </p:nvPr>
        </p:nvSpPr>
        <p:spPr/>
        <p:txBody>
          <a:bodyPr/>
          <a:p>
            <a:endParaRPr altLang="en-US" lang="zh-CN"/>
          </a:p>
        </p:txBody>
      </p:sp>
      <p:sp>
        <p:nvSpPr>
          <p:cNvPr id="104863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4" name=""/>
        <p:cNvGrpSpPr/>
        <p:nvPr/>
      </p:nvGrpSpPr>
      <p:grpSpPr>
        <a:xfrm>
          <a:off x="0" y="0"/>
          <a:ext cx="0" cy="0"/>
          <a:chOff x="0" y="0"/>
          <a:chExt cx="0" cy="0"/>
        </a:xfrm>
      </p:grpSpPr>
      <p:sp>
        <p:nvSpPr>
          <p:cNvPr id="1048584"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85"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586" name="曲线"/>
          <p:cNvSpPr/>
          <p:nvPr/>
        </p:nvSpPr>
        <p:spPr>
          <a:xfrm rot="0">
            <a:off x="4238625"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rot="0">
            <a:off x="10509963" y="6448061"/>
            <a:ext cx="1091836" cy="334459"/>
          </a:xfrm>
          <a:prstGeom prst="rect"/>
          <a:noFill/>
          <a:ln w="12700" cap="flat" cmpd="sng">
            <a:noFill/>
            <a:prstDash val="solid"/>
            <a:miter/>
          </a:ln>
        </p:spPr>
      </p:pic>
      <p:sp>
        <p:nvSpPr>
          <p:cNvPr id="1048587" name="文本框"/>
          <p:cNvSpPr>
            <a:spLocks noGrp="1"/>
          </p:cNvSpPr>
          <p:nvPr>
            <p:ph type="title"/>
          </p:nvPr>
        </p:nvSpPr>
        <p:spPr>
          <a:xfrm rot="0">
            <a:off x="5013070" y="3602418"/>
            <a:ext cx="2165858" cy="448945"/>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588" name="文本框"/>
          <p:cNvSpPr>
            <a:spLocks noGrp="1"/>
          </p:cNvSpPr>
          <p:nvPr>
            <p:ph type="body" idx="1"/>
          </p:nvPr>
        </p:nvSpPr>
        <p:spPr>
          <a:xfrm rot="0">
            <a:off x="447674" y="3086100"/>
            <a:ext cx="11296650" cy="333374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589"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590"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endParaRPr>
          </a:p>
        </p:txBody>
      </p:sp>
      <p:sp>
        <p:nvSpPr>
          <p:cNvPr id="1048591" name="文本框"/>
          <p:cNvSpPr>
            <a:spLocks noGrp="1"/>
          </p:cNvSpPr>
          <p:nvPr>
            <p:ph type="sldNum" idx="7"/>
          </p:nvPr>
        </p:nvSpPr>
        <p:spPr>
          <a:xfrm rot="0">
            <a:off x="8778240" y="6377940"/>
            <a:ext cx="2804160" cy="342900"/>
          </a:xfrm>
          <a:prstGeom prst="rect"/>
          <a:noFill/>
          <a:ln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a:rPr>
              <a:t>&lt;#&gt;</a:t>
            </a:fld>
            <a:endParaRPr altLang="en-US" lang="zh-CN">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8"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99"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600" name="曲线"/>
          <p:cNvSpPr/>
          <p:nvPr/>
        </p:nvSpPr>
        <p:spPr>
          <a:xfrm rot="0">
            <a:off x="4238625"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rot="0">
            <a:off x="10509963" y="6448061"/>
            <a:ext cx="1091836" cy="334459"/>
          </a:xfrm>
          <a:prstGeom prst="rect"/>
          <a:noFill/>
          <a:ln w="12700" cap="flat" cmpd="sng">
            <a:noFill/>
            <a:prstDash val="solid"/>
            <a:miter/>
          </a:ln>
        </p:spPr>
      </p:pic>
      <p:sp>
        <p:nvSpPr>
          <p:cNvPr id="1048601" name="文本框"/>
          <p:cNvSpPr>
            <a:spLocks noGrp="1"/>
          </p:cNvSpPr>
          <p:nvPr>
            <p:ph type="title"/>
          </p:nvPr>
        </p:nvSpPr>
        <p:spPr>
          <a:xfrm rot="0">
            <a:off x="5013070" y="3602418"/>
            <a:ext cx="2165858" cy="448945"/>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02"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3"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endParaRPr>
          </a:p>
        </p:txBody>
      </p:sp>
      <p:sp>
        <p:nvSpPr>
          <p:cNvPr id="1048604" name="文本框"/>
          <p:cNvSpPr>
            <a:spLocks noGrp="1"/>
          </p:cNvSpPr>
          <p:nvPr>
            <p:ph type="sldNum" idx="7"/>
          </p:nvPr>
        </p:nvSpPr>
        <p:spPr>
          <a:xfrm rot="0">
            <a:off x="8778240" y="6377940"/>
            <a:ext cx="2804160" cy="342900"/>
          </a:xfrm>
          <a:prstGeom prst="rect"/>
          <a:noFill/>
          <a:ln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a:rPr>
              <a:t>&lt;#&gt;</a:t>
            </a:fld>
            <a:endParaRPr altLang="en-US" lang="zh-CN">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42" name=""/>
        <p:cNvGrpSpPr/>
        <p:nvPr/>
      </p:nvGrpSpPr>
      <p:grpSpPr>
        <a:xfrm>
          <a:off x="0" y="0"/>
          <a:ext cx="0" cy="0"/>
          <a:chOff x="0" y="0"/>
          <a:chExt cx="0" cy="0"/>
        </a:xfrm>
      </p:grpSpPr>
      <p:sp>
        <p:nvSpPr>
          <p:cNvPr id="1048656" name="文本框"/>
          <p:cNvSpPr>
            <a:spLocks noGrp="1"/>
          </p:cNvSpPr>
          <p:nvPr>
            <p:ph type="title"/>
          </p:nvPr>
        </p:nvSpPr>
        <p:spPr/>
        <p:txBody>
          <a:bodyPr/>
          <a:p>
            <a:r>
              <a:rPr altLang="en-US" lang="zh-CN" smtClean="0"/>
              <a:t>单击此处编辑母版标题样式</a:t>
            </a:r>
            <a:endParaRPr altLang="en-US" lang="zh-CN"/>
          </a:p>
        </p:txBody>
      </p:sp>
      <p:sp>
        <p:nvSpPr>
          <p:cNvPr id="104865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9" name="文本框"/>
          <p:cNvSpPr>
            <a:spLocks noGrp="1"/>
          </p:cNvSpPr>
          <p:nvPr>
            <p:ph type="ftr" sz="quarter" idx="11"/>
          </p:nvPr>
        </p:nvSpPr>
        <p:spPr/>
        <p:txBody>
          <a:bodyPr/>
          <a:p>
            <a:endParaRPr altLang="en-US" lang="zh-CN"/>
          </a:p>
        </p:txBody>
      </p:sp>
      <p:sp>
        <p:nvSpPr>
          <p:cNvPr id="10486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9" name=""/>
        <p:cNvGrpSpPr/>
        <p:nvPr/>
      </p:nvGrpSpPr>
      <p:grpSpPr>
        <a:xfrm>
          <a:off x="0" y="0"/>
          <a:ext cx="0" cy="0"/>
          <a:chOff x="0" y="0"/>
          <a:chExt cx="0" cy="0"/>
        </a:xfrm>
      </p:grpSpPr>
      <p:sp>
        <p:nvSpPr>
          <p:cNvPr id="104864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4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3" name="文本框"/>
          <p:cNvSpPr>
            <a:spLocks noGrp="1"/>
          </p:cNvSpPr>
          <p:nvPr>
            <p:ph type="ftr" sz="quarter" idx="11"/>
          </p:nvPr>
        </p:nvSpPr>
        <p:spPr/>
        <p:txBody>
          <a:bodyPr/>
          <a:p>
            <a:endParaRPr altLang="en-US" lang="zh-CN"/>
          </a:p>
        </p:txBody>
      </p:sp>
      <p:sp>
        <p:nvSpPr>
          <p:cNvPr id="10486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4" name=""/>
        <p:cNvGrpSpPr/>
        <p:nvPr/>
      </p:nvGrpSpPr>
      <p:grpSpPr>
        <a:xfrm>
          <a:off x="0" y="0"/>
          <a:ext cx="0" cy="0"/>
          <a:chOff x="0" y="0"/>
          <a:chExt cx="0" cy="0"/>
        </a:xfrm>
      </p:grpSpPr>
      <p:sp>
        <p:nvSpPr>
          <p:cNvPr id="1048666" name="文本框"/>
          <p:cNvSpPr>
            <a:spLocks noGrp="1"/>
          </p:cNvSpPr>
          <p:nvPr>
            <p:ph type="title"/>
          </p:nvPr>
        </p:nvSpPr>
        <p:spPr/>
        <p:txBody>
          <a:bodyPr/>
          <a:p>
            <a:r>
              <a:rPr altLang="en-US" lang="zh-CN" smtClean="0"/>
              <a:t>单击此处编辑母版标题样式</a:t>
            </a:r>
            <a:endParaRPr altLang="en-US" lang="zh-CN"/>
          </a:p>
        </p:txBody>
      </p:sp>
      <p:sp>
        <p:nvSpPr>
          <p:cNvPr id="104866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0" name="文本框"/>
          <p:cNvSpPr>
            <a:spLocks noGrp="1"/>
          </p:cNvSpPr>
          <p:nvPr>
            <p:ph type="ftr" sz="quarter" idx="11"/>
          </p:nvPr>
        </p:nvSpPr>
        <p:spPr/>
        <p:txBody>
          <a:bodyPr/>
          <a:p>
            <a:endParaRPr altLang="en-US" lang="zh-CN"/>
          </a:p>
        </p:txBody>
      </p:sp>
      <p:sp>
        <p:nvSpPr>
          <p:cNvPr id="10486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0" name=""/>
        <p:cNvGrpSpPr/>
        <p:nvPr/>
      </p:nvGrpSpPr>
      <p:grpSpPr>
        <a:xfrm>
          <a:off x="0" y="0"/>
          <a:ext cx="0" cy="0"/>
          <a:chOff x="0" y="0"/>
          <a:chExt cx="0" cy="0"/>
        </a:xfrm>
      </p:grpSpPr>
      <p:sp>
        <p:nvSpPr>
          <p:cNvPr id="1048645" name="文本框"/>
          <p:cNvSpPr>
            <a:spLocks noGrp="1"/>
          </p:cNvSpPr>
          <p:nvPr>
            <p:ph type="title"/>
          </p:nvPr>
        </p:nvSpPr>
        <p:spPr/>
        <p:txBody>
          <a:bodyPr/>
          <a:p>
            <a:r>
              <a:rPr altLang="en-US" lang="zh-CN" smtClean="0"/>
              <a:t>单击此处编辑母版标题样式</a:t>
            </a:r>
            <a:endParaRPr altLang="en-US" lang="zh-CN"/>
          </a:p>
        </p:txBody>
      </p:sp>
      <p:sp>
        <p:nvSpPr>
          <p:cNvPr id="104864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1" name="文本框"/>
          <p:cNvSpPr>
            <a:spLocks noGrp="1"/>
          </p:cNvSpPr>
          <p:nvPr>
            <p:ph type="ftr" sz="quarter" idx="11"/>
          </p:nvPr>
        </p:nvSpPr>
        <p:spPr/>
        <p:txBody>
          <a:bodyPr/>
          <a:p>
            <a:endParaRPr altLang="en-US" lang="zh-CN"/>
          </a:p>
        </p:txBody>
      </p:sp>
      <p:sp>
        <p:nvSpPr>
          <p:cNvPr id="10486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6" name=""/>
        <p:cNvGrpSpPr/>
        <p:nvPr/>
      </p:nvGrpSpPr>
      <p:grpSpPr>
        <a:xfrm>
          <a:off x="0" y="0"/>
          <a:ext cx="0" cy="0"/>
          <a:chOff x="0" y="0"/>
          <a:chExt cx="0" cy="0"/>
        </a:xfrm>
      </p:grpSpPr>
      <p:sp>
        <p:nvSpPr>
          <p:cNvPr id="1048625" name="文本框"/>
          <p:cNvSpPr>
            <a:spLocks noGrp="1"/>
          </p:cNvSpPr>
          <p:nvPr>
            <p:ph type="title"/>
          </p:nvPr>
        </p:nvSpPr>
        <p:spPr/>
        <p:txBody>
          <a:bodyPr/>
          <a:p>
            <a:r>
              <a:rPr altLang="en-US" lang="zh-CN" smtClean="0"/>
              <a:t>单击此处编辑母版标题样式</a:t>
            </a:r>
            <a:endParaRPr altLang="en-US" lang="zh-CN"/>
          </a:p>
        </p:txBody>
      </p:sp>
      <p:sp>
        <p:nvSpPr>
          <p:cNvPr id="104862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7" name="文本框"/>
          <p:cNvSpPr>
            <a:spLocks noGrp="1"/>
          </p:cNvSpPr>
          <p:nvPr>
            <p:ph type="ftr" sz="quarter" idx="11"/>
          </p:nvPr>
        </p:nvSpPr>
        <p:spPr/>
        <p:txBody>
          <a:bodyPr/>
          <a:p>
            <a:endParaRPr altLang="en-US" lang="zh-CN"/>
          </a:p>
        </p:txBody>
      </p:sp>
      <p:sp>
        <p:nvSpPr>
          <p:cNvPr id="104862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1" name=""/>
        <p:cNvGrpSpPr/>
        <p:nvPr/>
      </p:nvGrpSpPr>
      <p:grpSpPr>
        <a:xfrm>
          <a:off x="0" y="0"/>
          <a:ext cx="0" cy="0"/>
          <a:chOff x="0" y="0"/>
          <a:chExt cx="0" cy="0"/>
        </a:xfrm>
      </p:grpSpPr>
      <p:sp>
        <p:nvSpPr>
          <p:cNvPr id="10486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4" name="文本框"/>
          <p:cNvSpPr>
            <a:spLocks noGrp="1"/>
          </p:cNvSpPr>
          <p:nvPr>
            <p:ph type="ftr" sz="quarter" idx="11"/>
          </p:nvPr>
        </p:nvSpPr>
        <p:spPr/>
        <p:txBody>
          <a:bodyPr/>
          <a:p>
            <a:endParaRPr altLang="en-US" lang="zh-CN"/>
          </a:p>
        </p:txBody>
      </p:sp>
      <p:sp>
        <p:nvSpPr>
          <p:cNvPr id="10486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5" name=""/>
        <p:cNvGrpSpPr/>
        <p:nvPr/>
      </p:nvGrpSpPr>
      <p:grpSpPr>
        <a:xfrm>
          <a:off x="0" y="0"/>
          <a:ext cx="0" cy="0"/>
          <a:chOff x="0" y="0"/>
          <a:chExt cx="0" cy="0"/>
        </a:xfrm>
      </p:grpSpPr>
      <p:sp>
        <p:nvSpPr>
          <p:cNvPr id="104867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7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6" name="文本框"/>
          <p:cNvSpPr>
            <a:spLocks noGrp="1"/>
          </p:cNvSpPr>
          <p:nvPr>
            <p:ph type="ftr" sz="quarter" idx="11"/>
          </p:nvPr>
        </p:nvSpPr>
        <p:spPr/>
        <p:txBody>
          <a:bodyPr/>
          <a:p>
            <a:endParaRPr altLang="en-US" lang="zh-CN"/>
          </a:p>
        </p:txBody>
      </p:sp>
      <p:sp>
        <p:nvSpPr>
          <p:cNvPr id="10486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8" name=""/>
        <p:cNvGrpSpPr/>
        <p:nvPr/>
      </p:nvGrpSpPr>
      <p:grpSpPr>
        <a:xfrm>
          <a:off x="0" y="0"/>
          <a:ext cx="0" cy="0"/>
          <a:chOff x="0" y="0"/>
          <a:chExt cx="0" cy="0"/>
        </a:xfrm>
      </p:grpSpPr>
      <p:sp>
        <p:nvSpPr>
          <p:cNvPr id="104863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3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3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8" name="文本框"/>
          <p:cNvSpPr>
            <a:spLocks noGrp="1"/>
          </p:cNvSpPr>
          <p:nvPr>
            <p:ph type="ftr" sz="quarter" idx="11"/>
          </p:nvPr>
        </p:nvSpPr>
        <p:spPr/>
        <p:txBody>
          <a:bodyPr/>
          <a:p>
            <a:endParaRPr altLang="en-US" lang="zh-CN"/>
          </a:p>
        </p:txBody>
      </p:sp>
      <p:sp>
        <p:nvSpPr>
          <p:cNvPr id="10486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0" name=""/>
        <p:cNvGrpSpPr/>
        <p:nvPr/>
      </p:nvGrpSpPr>
      <p:grpSpPr>
        <a:xfrm>
          <a:off x="0" y="0"/>
          <a:ext cx="0" cy="0"/>
          <a:chOff x="0" y="0"/>
          <a:chExt cx="0" cy="0"/>
        </a:xfrm>
      </p:grpSpPr>
      <p:sp>
        <p:nvSpPr>
          <p:cNvPr id="1048576" name="曲线"/>
          <p:cNvSpPr/>
          <p:nvPr/>
        </p:nvSpPr>
        <p:spPr>
          <a:xfrm rot="0">
            <a:off x="447674"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65258"/>
          </a:solidFill>
          <a:ln cap="flat" cmpd="sng">
            <a:noFill/>
            <a:prstDash val="solid"/>
            <a:miter/>
          </a:ln>
        </p:spPr>
      </p:sp>
      <p:sp>
        <p:nvSpPr>
          <p:cNvPr id="1048577" name="曲线"/>
          <p:cNvSpPr/>
          <p:nvPr/>
        </p:nvSpPr>
        <p:spPr>
          <a:xfrm rot="0">
            <a:off x="8039100" y="457200"/>
            <a:ext cx="3705225"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959FA7"/>
          </a:solidFill>
          <a:ln cap="flat" cmpd="sng">
            <a:noFill/>
            <a:prstDash val="solid"/>
            <a:miter/>
          </a:ln>
        </p:spPr>
      </p:sp>
      <p:sp>
        <p:nvSpPr>
          <p:cNvPr id="1048578" name="曲线"/>
          <p:cNvSpPr/>
          <p:nvPr/>
        </p:nvSpPr>
        <p:spPr>
          <a:xfrm rot="0">
            <a:off x="4238625" y="457200"/>
            <a:ext cx="3705224" cy="95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1CACE3"/>
          </a:solidFill>
          <a:ln cap="flat" cmpd="sng">
            <a:noFill/>
            <a:prstDash val="solid"/>
            <a:miter/>
          </a:ln>
        </p:spPr>
      </p:sp>
      <p:pic>
        <p:nvPicPr>
          <p:cNvPr id="2097152" name="图片"/>
          <p:cNvPicPr>
            <a:picLocks/>
          </p:cNvPicPr>
          <p:nvPr/>
        </p:nvPicPr>
        <p:blipFill>
          <a:blip xmlns:r="http://schemas.openxmlformats.org/officeDocument/2006/relationships" r:embed="rId14" cstate="print"/>
          <a:stretch>
            <a:fillRect/>
          </a:stretch>
        </p:blipFill>
        <p:spPr>
          <a:xfrm rot="0">
            <a:off x="10509963" y="6448061"/>
            <a:ext cx="1091836" cy="334459"/>
          </a:xfrm>
          <a:prstGeom prst="rect"/>
          <a:noFill/>
          <a:ln w="12700" cap="flat" cmpd="sng">
            <a:noFill/>
            <a:prstDash val="solid"/>
            <a:miter/>
          </a:ln>
        </p:spPr>
      </p:pic>
      <p:sp>
        <p:nvSpPr>
          <p:cNvPr id="1048579" name="文本框"/>
          <p:cNvSpPr>
            <a:spLocks noGrp="1"/>
          </p:cNvSpPr>
          <p:nvPr>
            <p:ph type="title"/>
          </p:nvPr>
        </p:nvSpPr>
        <p:spPr>
          <a:xfrm rot="0">
            <a:off x="5013070" y="3602418"/>
            <a:ext cx="2165858" cy="448945"/>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0" name="文本框"/>
          <p:cNvSpPr>
            <a:spLocks noGrp="1"/>
          </p:cNvSpPr>
          <p:nvPr>
            <p:ph type="body" idx="1"/>
          </p:nvPr>
        </p:nvSpPr>
        <p:spPr>
          <a:xfrm rot="0">
            <a:off x="447674" y="3086100"/>
            <a:ext cx="11296650" cy="333374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1"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2"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rPr>
              <a:t>4/5/2024</a:t>
            </a:fld>
            <a:endParaRPr altLang="en-US" lang="zh-CN">
              <a:solidFill>
                <a:srgbClr val="898989"/>
              </a:solidFill>
            </a:endParaRPr>
          </a:p>
        </p:txBody>
      </p:sp>
      <p:sp>
        <p:nvSpPr>
          <p:cNvPr id="1048583" name="文本框"/>
          <p:cNvSpPr>
            <a:spLocks noGrp="1"/>
          </p:cNvSpPr>
          <p:nvPr>
            <p:ph type="sldNum" idx="7"/>
          </p:nvPr>
        </p:nvSpPr>
        <p:spPr>
          <a:xfrm rot="0">
            <a:off x="8778240" y="6377940"/>
            <a:ext cx="2804160" cy="342900"/>
          </a:xfrm>
          <a:prstGeom prst="rect"/>
          <a:noFill/>
          <a:ln w="12700"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pitchFamily="0" charset="0"/>
                <a:ea typeface="Droid Sans" pitchFamily="0" charset="0"/>
                <a:cs typeface="Lucida Sans"/>
              </a:rPr>
              <a:t>&lt;#&gt;</a:t>
            </a:fld>
            <a:endParaRPr altLang="en-US" lang="zh-CN">
              <a:solidFill>
                <a:srgbClr val="898989"/>
              </a:solidFill>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sp>
        <p:nvSpPr>
          <p:cNvPr id="1048592" name="矩形"/>
          <p:cNvSpPr/>
          <p:nvPr/>
        </p:nvSpPr>
        <p:spPr>
          <a:xfrm rot="0">
            <a:off x="4137405" y="2185924"/>
            <a:ext cx="3586479" cy="556259"/>
          </a:xfrm>
          <a:prstGeom prst="rect"/>
          <a:noFill/>
          <a:ln w="12700" cap="flat" cmpd="sng">
            <a:noFill/>
            <a:prstDash val="solid"/>
            <a:miter/>
          </a:ln>
        </p:spPr>
        <p:txBody>
          <a:bodyPr anchor="t" anchorCtr="0" bIns="0" lIns="0" rIns="0" tIns="13334" vert="horz" wrap="square">
            <a:prstTxWarp prst="textNoShape"/>
            <a:spAutoFit/>
          </a:bodyPr>
          <a:p>
            <a:pPr algn="l" indent="0" marL="0">
              <a:lnSpc>
                <a:spcPct val="100000"/>
              </a:lnSpc>
              <a:spcBef>
                <a:spcPts val="104"/>
              </a:spcBef>
              <a:spcAft>
                <a:spcPts val="0"/>
              </a:spcAft>
              <a:buNone/>
            </a:pPr>
            <a:r>
              <a:rPr altLang="zh-CN" baseline="0" b="1" cap="none" sz="3600" i="0" kern="0" lang="en-US" spc="0" strike="noStrike" u="none">
                <a:solidFill>
                  <a:srgbClr val="3B63D2"/>
                </a:solidFill>
                <a:latin typeface="Arial" pitchFamily="0" charset="0"/>
                <a:ea typeface="Droid Sans" pitchFamily="0" charset="0"/>
                <a:cs typeface="Arial" pitchFamily="0" charset="0"/>
              </a:rPr>
              <a:t>FAKE NEWS </a:t>
            </a:r>
            <a:endParaRPr altLang="en-US" baseline="0" b="1" cap="none" sz="3600" i="0" kern="0" lang="zh-CN" spc="0" strike="noStrike" u="none">
              <a:solidFill>
                <a:srgbClr val="3B63D2"/>
              </a:solidFill>
              <a:latin typeface="Arial" pitchFamily="0" charset="0"/>
              <a:ea typeface="Droid Sans" pitchFamily="0" charset="0"/>
              <a:cs typeface="Arial" pitchFamily="0" charset="0"/>
            </a:endParaRPr>
          </a:p>
        </p:txBody>
      </p:sp>
      <p:sp>
        <p:nvSpPr>
          <p:cNvPr id="1048593" name="文本框"/>
          <p:cNvSpPr>
            <a:spLocks noGrp="1"/>
          </p:cNvSpPr>
          <p:nvPr>
            <p:ph type="title"/>
          </p:nvPr>
        </p:nvSpPr>
        <p:spPr>
          <a:xfrm rot="0">
            <a:off x="3867150" y="1049655"/>
            <a:ext cx="4326890"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0" strike="noStrike" u="none">
                <a:solidFill>
                  <a:srgbClr val="1382AC"/>
                </a:solidFill>
                <a:latin typeface="Arial" pitchFamily="0" charset="0"/>
                <a:ea typeface="宋体" pitchFamily="0" charset="0"/>
                <a:cs typeface="Arial" pitchFamily="0" charset="0"/>
              </a:rPr>
              <a:t>CA</a:t>
            </a:r>
            <a:r>
              <a:rPr altLang="zh-CN" baseline="0" b="1" cap="none" sz="3200" i="0" kern="0" lang="en-US" spc="20" strike="noStrike" u="none">
                <a:solidFill>
                  <a:srgbClr val="1382AC"/>
                </a:solidFill>
                <a:latin typeface="Arial" pitchFamily="0" charset="0"/>
                <a:ea typeface="宋体" pitchFamily="0" charset="0"/>
                <a:cs typeface="Arial" pitchFamily="0" charset="0"/>
              </a:rPr>
              <a:t>P</a:t>
            </a:r>
            <a:r>
              <a:rPr altLang="zh-CN" baseline="0" b="1" cap="none" sz="3200" i="0" kern="0" lang="en-US" spc="35" strike="noStrike" u="none">
                <a:solidFill>
                  <a:srgbClr val="1382AC"/>
                </a:solidFill>
                <a:latin typeface="Arial" pitchFamily="0" charset="0"/>
                <a:ea typeface="宋体" pitchFamily="0" charset="0"/>
                <a:cs typeface="Arial" pitchFamily="0" charset="0"/>
              </a:rPr>
              <a:t>S</a:t>
            </a:r>
            <a:r>
              <a:rPr altLang="zh-CN" baseline="0" b="1" cap="none" sz="3200" i="0" kern="0" lang="en-US" spc="-10" strike="noStrike" u="none">
                <a:solidFill>
                  <a:srgbClr val="1382AC"/>
                </a:solidFill>
                <a:latin typeface="Arial" pitchFamily="0" charset="0"/>
                <a:ea typeface="宋体" pitchFamily="0" charset="0"/>
                <a:cs typeface="Arial" pitchFamily="0" charset="0"/>
              </a:rPr>
              <a:t>T</a:t>
            </a:r>
            <a:r>
              <a:rPr altLang="zh-CN" baseline="0" b="1" cap="none" sz="3200" i="0" kern="0" lang="en-US" spc="-20" strike="noStrike" u="none">
                <a:solidFill>
                  <a:srgbClr val="1382AC"/>
                </a:solidFill>
                <a:latin typeface="Arial" pitchFamily="0" charset="0"/>
                <a:ea typeface="宋体" pitchFamily="0" charset="0"/>
                <a:cs typeface="Arial" pitchFamily="0" charset="0"/>
              </a:rPr>
              <a:t>O</a:t>
            </a:r>
            <a:r>
              <a:rPr altLang="zh-CN" baseline="0" b="1" cap="none" sz="3200" i="0" kern="0" lang="en-US" spc="20" strike="noStrike" u="none">
                <a:solidFill>
                  <a:srgbClr val="1382AC"/>
                </a:solidFill>
                <a:latin typeface="Arial" pitchFamily="0" charset="0"/>
                <a:ea typeface="宋体" pitchFamily="0" charset="0"/>
                <a:cs typeface="Arial" pitchFamily="0" charset="0"/>
              </a:rPr>
              <a:t>NE</a:t>
            </a:r>
            <a:r>
              <a:rPr altLang="zh-CN" baseline="0" b="1" cap="none" sz="3200" i="0" kern="0" lang="en-US" spc="-200" strike="noStrike" u="none">
                <a:solidFill>
                  <a:srgbClr val="1382AC"/>
                </a:solidFill>
                <a:latin typeface="Arial" pitchFamily="0" charset="0"/>
                <a:ea typeface="宋体" pitchFamily="0" charset="0"/>
                <a:cs typeface="Arial" pitchFamily="0" charset="0"/>
              </a:rPr>
              <a:t> </a:t>
            </a:r>
            <a:r>
              <a:rPr altLang="zh-CN" baseline="0" b="1" cap="none" sz="3200" i="0" kern="0" lang="en-US" spc="35" strike="noStrike" u="none">
                <a:solidFill>
                  <a:srgbClr val="1382AC"/>
                </a:solidFill>
                <a:latin typeface="Arial" pitchFamily="0" charset="0"/>
                <a:ea typeface="宋体" pitchFamily="0" charset="0"/>
                <a:cs typeface="Arial" pitchFamily="0" charset="0"/>
              </a:rPr>
              <a:t>P</a:t>
            </a:r>
            <a:r>
              <a:rPr altLang="zh-CN" baseline="0" b="1" cap="none" sz="3200" i="0" kern="0" lang="en-US" spc="20" strike="noStrike" u="none">
                <a:solidFill>
                  <a:srgbClr val="1382AC"/>
                </a:solidFill>
                <a:latin typeface="Arial" pitchFamily="0" charset="0"/>
                <a:ea typeface="宋体" pitchFamily="0" charset="0"/>
                <a:cs typeface="Arial" pitchFamily="0" charset="0"/>
              </a:rPr>
              <a:t>R</a:t>
            </a:r>
            <a:r>
              <a:rPr altLang="zh-CN" baseline="0" b="1" cap="none" sz="3200" i="0" kern="0" lang="en-US" spc="-20" strike="noStrike" u="none">
                <a:solidFill>
                  <a:srgbClr val="1382AC"/>
                </a:solidFill>
                <a:latin typeface="Arial" pitchFamily="0" charset="0"/>
                <a:ea typeface="宋体" pitchFamily="0" charset="0"/>
                <a:cs typeface="Arial" pitchFamily="0" charset="0"/>
              </a:rPr>
              <a:t>O</a:t>
            </a:r>
            <a:r>
              <a:rPr altLang="zh-CN" baseline="0" b="1" cap="none" sz="3200" i="0" kern="0" lang="en-US" spc="15" strike="noStrike" u="none">
                <a:solidFill>
                  <a:srgbClr val="1382AC"/>
                </a:solidFill>
                <a:latin typeface="Arial" pitchFamily="0" charset="0"/>
                <a:ea typeface="宋体" pitchFamily="0" charset="0"/>
                <a:cs typeface="Arial" pitchFamily="0" charset="0"/>
              </a:rPr>
              <a:t>J</a:t>
            </a:r>
            <a:r>
              <a:rPr altLang="zh-CN" baseline="0" b="1" cap="none" sz="3200" i="0" kern="0" lang="en-US" spc="40" strike="noStrike" u="none">
                <a:solidFill>
                  <a:srgbClr val="1382AC"/>
                </a:solidFill>
                <a:latin typeface="Arial" pitchFamily="0" charset="0"/>
                <a:ea typeface="宋体" pitchFamily="0" charset="0"/>
                <a:cs typeface="Arial" pitchFamily="0" charset="0"/>
              </a:rPr>
              <a:t>E</a:t>
            </a:r>
            <a:r>
              <a:rPr altLang="zh-CN" baseline="0" b="1" cap="none" sz="3200" i="0" kern="0" lang="en-US" spc="20" strike="noStrike" u="none">
                <a:solidFill>
                  <a:srgbClr val="1382AC"/>
                </a:solidFill>
                <a:latin typeface="Arial" pitchFamily="0" charset="0"/>
                <a:ea typeface="宋体" pitchFamily="0" charset="0"/>
                <a:cs typeface="Arial" pitchFamily="0" charset="0"/>
              </a:rPr>
              <a:t>CT</a:t>
            </a:r>
            <a:endParaRPr altLang="en-US" baseline="0" b="1" cap="none" sz="3200" i="0" kern="0" lang="zh-CN" spc="0" strike="noStrike" u="none">
              <a:solidFill>
                <a:srgbClr val="001F5F"/>
              </a:solidFill>
              <a:latin typeface="Arial" pitchFamily="0" charset="0"/>
              <a:ea typeface="宋体" pitchFamily="0" charset="0"/>
              <a:cs typeface="Arial" pitchFamily="0" charset="0"/>
            </a:endParaRPr>
          </a:p>
        </p:txBody>
      </p:sp>
      <p:sp>
        <p:nvSpPr>
          <p:cNvPr id="1048594" name="矩形"/>
          <p:cNvSpPr/>
          <p:nvPr/>
        </p:nvSpPr>
        <p:spPr>
          <a:xfrm rot="0">
            <a:off x="447674" y="3086100"/>
            <a:ext cx="11296650" cy="2139315"/>
          </a:xfrm>
          <a:prstGeom prst="rect"/>
          <a:solidFill>
            <a:srgbClr val="465258"/>
          </a:solid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0"/>
              </a:spcBef>
              <a:spcAft>
                <a:spcPts val="0"/>
              </a:spcAft>
              <a:buNone/>
            </a:pPr>
            <a:endParaRPr altLang="zh-CN" baseline="0" b="0" cap="none" sz="2200" i="0" kern="0" lang="en-US" spc="0" strike="noStrike" u="none">
              <a:solidFill>
                <a:schemeClr val="tx1"/>
              </a:solidFill>
              <a:latin typeface="Times New Roman" pitchFamily="0" charset="0"/>
              <a:ea typeface="Droid Sans" pitchFamily="0" charset="0"/>
              <a:cs typeface="Times New Roman" pitchFamily="0" charset="0"/>
            </a:endParaRPr>
          </a:p>
          <a:p>
            <a:pPr algn="l" indent="0" marL="0">
              <a:lnSpc>
                <a:spcPct val="100000"/>
              </a:lnSpc>
              <a:spcBef>
                <a:spcPts val="45"/>
              </a:spcBef>
              <a:spcAft>
                <a:spcPts val="0"/>
              </a:spcAft>
              <a:buNone/>
            </a:pPr>
            <a:endParaRPr altLang="zh-CN" baseline="0" b="0" cap="none" sz="1750" i="0" kern="0" lang="en-US" spc="0" strike="noStrike" u="none">
              <a:solidFill>
                <a:schemeClr val="tx1"/>
              </a:solidFill>
              <a:latin typeface="Times New Roman" pitchFamily="0" charset="0"/>
              <a:ea typeface="Droid Sans" pitchFamily="0" charset="0"/>
              <a:cs typeface="Times New Roman" pitchFamily="0" charset="0"/>
            </a:endParaRPr>
          </a:p>
          <a:p>
            <a:pPr algn="l" indent="0" marL="2763520">
              <a:lnSpc>
                <a:spcPct val="100000"/>
              </a:lnSpc>
              <a:spcBef>
                <a:spcPts val="0"/>
              </a:spcBef>
              <a:spcAft>
                <a:spcPts val="0"/>
              </a:spcAft>
              <a:buNone/>
            </a:pPr>
            <a:r>
              <a:rPr altLang="zh-CN" baseline="0" b="1" cap="none" sz="2000" i="0" kern="0" lang="en-US" spc="15" strike="noStrike" u="none">
                <a:solidFill>
                  <a:srgbClr val="1382AC"/>
                </a:solidFill>
                <a:latin typeface="Arial" pitchFamily="0" charset="0"/>
                <a:ea typeface="Droid Sans" pitchFamily="0" charset="0"/>
                <a:cs typeface="Arial" pitchFamily="0" charset="0"/>
              </a:rPr>
              <a:t>P</a:t>
            </a:r>
            <a:r>
              <a:rPr altLang="zh-CN" baseline="0" b="1" cap="none" sz="2000" i="0" kern="0" lang="en-US" spc="40" strike="noStrike" u="none">
                <a:solidFill>
                  <a:srgbClr val="1382AC"/>
                </a:solidFill>
                <a:latin typeface="Arial" pitchFamily="0" charset="0"/>
                <a:ea typeface="Droid Sans" pitchFamily="0" charset="0"/>
                <a:cs typeface="Arial" pitchFamily="0" charset="0"/>
              </a:rPr>
              <a:t>r</a:t>
            </a:r>
            <a:r>
              <a:rPr altLang="zh-CN" baseline="0" b="1" cap="none" sz="2000" i="0" kern="0" lang="en-US" spc="15" strike="noStrike" u="none">
                <a:solidFill>
                  <a:srgbClr val="1382AC"/>
                </a:solidFill>
                <a:latin typeface="Arial" pitchFamily="0" charset="0"/>
                <a:ea typeface="Droid Sans" pitchFamily="0" charset="0"/>
                <a:cs typeface="Arial" pitchFamily="0" charset="0"/>
              </a:rPr>
              <a:t>es</a:t>
            </a:r>
            <a:r>
              <a:rPr altLang="zh-CN" baseline="0" b="1" cap="none" sz="2000" i="0" kern="0" lang="en-US" spc="5" strike="noStrike" u="none">
                <a:solidFill>
                  <a:srgbClr val="1382AC"/>
                </a:solidFill>
                <a:latin typeface="Arial" pitchFamily="0" charset="0"/>
                <a:ea typeface="Droid Sans" pitchFamily="0" charset="0"/>
                <a:cs typeface="Arial" pitchFamily="0" charset="0"/>
              </a:rPr>
              <a:t>e</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0" strike="noStrike" u="none">
                <a:solidFill>
                  <a:srgbClr val="1382AC"/>
                </a:solidFill>
                <a:latin typeface="Arial" pitchFamily="0" charset="0"/>
                <a:ea typeface="Droid Sans" pitchFamily="0" charset="0"/>
                <a:cs typeface="Arial" pitchFamily="0" charset="0"/>
              </a:rPr>
              <a:t>ted</a:t>
            </a:r>
            <a:r>
              <a:rPr altLang="zh-CN" baseline="0" b="1" cap="none" sz="2000" i="0" kern="0" lang="en-US" spc="-150"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B</a:t>
            </a:r>
            <a:r>
              <a:rPr altLang="zh-CN" baseline="0" b="1" cap="none" sz="2000" i="0" kern="0" lang="en-US" spc="10" strike="noStrike" u="none">
                <a:solidFill>
                  <a:srgbClr val="1382AC"/>
                </a:solidFill>
                <a:latin typeface="Arial" pitchFamily="0" charset="0"/>
                <a:ea typeface="Droid Sans" pitchFamily="0" charset="0"/>
                <a:cs typeface="Arial" pitchFamily="0" charset="0"/>
              </a:rPr>
              <a:t>y:</a:t>
            </a:r>
            <a:endParaRPr altLang="zh-CN" baseline="0" b="0" cap="none" sz="2000" i="0" kern="0" lang="en-US" spc="0" strike="noStrike" u="none">
              <a:solidFill>
                <a:schemeClr val="tx1"/>
              </a:solidFill>
              <a:latin typeface="Arial" pitchFamily="0" charset="0"/>
              <a:ea typeface="Droid Sans" pitchFamily="0" charset="0"/>
              <a:cs typeface="Arial" pitchFamily="0" charset="0"/>
            </a:endParaRPr>
          </a:p>
          <a:p>
            <a:pPr algn="l" indent="0" marL="2763520">
              <a:lnSpc>
                <a:spcPct val="100000"/>
              </a:lnSpc>
              <a:spcBef>
                <a:spcPts val="0"/>
              </a:spcBef>
              <a:spcAft>
                <a:spcPts val="0"/>
              </a:spcAft>
              <a:buNone/>
            </a:pPr>
            <a:r>
              <a:rPr altLang="zh-CN" baseline="0" b="1" cap="none" sz="2000" i="0" kern="0" lang="en-US" spc="10" strike="noStrike" u="none">
                <a:solidFill>
                  <a:srgbClr val="1382AC"/>
                </a:solidFill>
                <a:latin typeface="Arial" pitchFamily="0" charset="0"/>
                <a:ea typeface="Droid Sans" pitchFamily="0" charset="0"/>
                <a:cs typeface="Arial" pitchFamily="0" charset="0"/>
              </a:rPr>
              <a:t>1.</a:t>
            </a:r>
            <a:r>
              <a:rPr altLang="zh-CN" baseline="0" b="1" cap="none" sz="2000" i="0" kern="0" lang="en-US" spc="-75" strike="noStrike" u="none">
                <a:solidFill>
                  <a:srgbClr val="1382AC"/>
                </a:solidFill>
                <a:latin typeface="Arial" pitchFamily="0" charset="0"/>
                <a:ea typeface="Droid Sans" pitchFamily="0" charset="0"/>
                <a:cs typeface="Arial" pitchFamily="0" charset="0"/>
              </a:rPr>
              <a:t> </a:t>
            </a:r>
            <a:r>
              <a:rPr altLang="zh-CN" baseline="0" b="1" cap="none" sz="2000" i="0" kern="0" lang="en-US" spc="10" strike="noStrike" u="none">
                <a:solidFill>
                  <a:srgbClr val="1382AC"/>
                </a:solidFill>
                <a:latin typeface="Arial" pitchFamily="0" charset="0"/>
                <a:ea typeface="Droid Sans" pitchFamily="0" charset="0"/>
                <a:cs typeface="Arial" pitchFamily="0" charset="0"/>
              </a:rPr>
              <a:t>St</a:t>
            </a:r>
            <a:r>
              <a:rPr altLang="zh-CN" baseline="0" b="1" cap="none" sz="2000" i="0" kern="0" lang="en-US" spc="45" strike="noStrike" u="none">
                <a:solidFill>
                  <a:srgbClr val="1382AC"/>
                </a:solidFill>
                <a:latin typeface="Arial" pitchFamily="0" charset="0"/>
                <a:ea typeface="Droid Sans" pitchFamily="0" charset="0"/>
                <a:cs typeface="Arial" pitchFamily="0" charset="0"/>
              </a:rPr>
              <a:t>u</a:t>
            </a:r>
            <a:r>
              <a:rPr altLang="zh-CN" baseline="0" b="1" cap="none" sz="2000" i="0" kern="0" lang="en-US" spc="45" strike="noStrike" u="none">
                <a:solidFill>
                  <a:srgbClr val="1382AC"/>
                </a:solidFill>
                <a:latin typeface="Arial" pitchFamily="0" charset="0"/>
                <a:ea typeface="Droid Sans" pitchFamily="0" charset="0"/>
                <a:cs typeface="Arial" pitchFamily="0" charset="0"/>
              </a:rPr>
              <a:t>d</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5" strike="noStrike" u="none">
                <a:solidFill>
                  <a:srgbClr val="1382AC"/>
                </a:solidFill>
                <a:latin typeface="Arial" pitchFamily="0" charset="0"/>
                <a:ea typeface="Droid Sans" pitchFamily="0" charset="0"/>
                <a:cs typeface="Arial" pitchFamily="0" charset="0"/>
              </a:rPr>
              <a:t>t</a:t>
            </a:r>
            <a:r>
              <a:rPr altLang="zh-CN" baseline="0" b="1" cap="none" sz="2000" i="0" kern="0" lang="en-US" spc="-185"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5" strike="noStrike" u="none">
                <a:solidFill>
                  <a:srgbClr val="1382AC"/>
                </a:solidFill>
                <a:latin typeface="Arial" pitchFamily="0" charset="0"/>
                <a:ea typeface="Droid Sans" pitchFamily="0" charset="0"/>
                <a:cs typeface="Arial" pitchFamily="0" charset="0"/>
              </a:rPr>
              <a:t>a</a:t>
            </a:r>
            <a:r>
              <a:rPr altLang="zh-CN" baseline="0" b="1" cap="none" sz="2000" i="0" kern="0" lang="en-US" spc="160" strike="noStrike" u="none">
                <a:solidFill>
                  <a:srgbClr val="1382AC"/>
                </a:solidFill>
                <a:latin typeface="Arial" pitchFamily="0" charset="0"/>
                <a:ea typeface="Droid Sans" pitchFamily="0" charset="0"/>
                <a:cs typeface="Arial" pitchFamily="0" charset="0"/>
              </a:rPr>
              <a:t>m</a:t>
            </a:r>
            <a:r>
              <a:rPr altLang="zh-CN" baseline="0" b="1" cap="none" sz="2000" i="0" kern="0" lang="en-US" spc="30" strike="noStrike" u="none">
                <a:solidFill>
                  <a:srgbClr val="1382AC"/>
                </a:solidFill>
                <a:latin typeface="Arial" pitchFamily="0" charset="0"/>
                <a:ea typeface="Droid Sans" pitchFamily="0" charset="0"/>
                <a:cs typeface="Arial" pitchFamily="0" charset="0"/>
              </a:rPr>
              <a:t>e</a:t>
            </a:r>
            <a:r>
              <a:rPr altLang="zh-CN" baseline="0" b="1" cap="none" sz="2000" i="0" kern="0" lang="en-US" spc="0" strike="noStrike" u="none">
                <a:solidFill>
                  <a:srgbClr val="1382AC"/>
                </a:solidFill>
                <a:latin typeface="Arial" pitchFamily="0" charset="0"/>
                <a:ea typeface="Droid Sans" pitchFamily="0" charset="0"/>
                <a:cs typeface="Arial" pitchFamily="0" charset="0"/>
              </a:rPr>
              <a:t>-</a:t>
            </a:r>
            <a:r>
              <a:rPr altLang="zh-CN" baseline="0" b="1" cap="none" sz="2000" i="0" kern="0" lang="en-US" spc="-25" strike="noStrike" u="none">
                <a:solidFill>
                  <a:srgbClr val="1382AC"/>
                </a:solidFill>
                <a:latin typeface="Arial" pitchFamily="0" charset="0"/>
                <a:ea typeface="Droid Sans" pitchFamily="0" charset="0"/>
                <a:cs typeface="Arial" pitchFamily="0" charset="0"/>
              </a:rPr>
              <a:t>C</a:t>
            </a:r>
            <a:r>
              <a:rPr altLang="zh-CN" baseline="0" b="1" cap="none" sz="2000" i="0" kern="0" lang="en-US" spc="-25" strike="noStrike" u="none">
                <a:solidFill>
                  <a:srgbClr val="1382AC"/>
                </a:solidFill>
                <a:latin typeface="Arial" pitchFamily="0" charset="0"/>
                <a:ea typeface="Droid Sans" pitchFamily="0" charset="0"/>
                <a:cs typeface="Arial" pitchFamily="0" charset="0"/>
              </a:rPr>
              <a:t>o</a:t>
            </a:r>
            <a:r>
              <a:rPr altLang="zh-CN" baseline="0" b="1" cap="none" sz="2000" i="0" kern="0" lang="en-US" spc="35" strike="noStrike" u="none">
                <a:solidFill>
                  <a:srgbClr val="1382AC"/>
                </a:solidFill>
                <a:latin typeface="Arial" pitchFamily="0" charset="0"/>
                <a:ea typeface="Droid Sans" pitchFamily="0" charset="0"/>
                <a:cs typeface="Arial" pitchFamily="0" charset="0"/>
              </a:rPr>
              <a:t>l</a:t>
            </a:r>
            <a:r>
              <a:rPr altLang="zh-CN" baseline="0" b="1" cap="none" sz="2000" i="0" kern="0" lang="en-US" spc="-35" strike="noStrike" u="none">
                <a:solidFill>
                  <a:srgbClr val="1382AC"/>
                </a:solidFill>
                <a:latin typeface="Arial" pitchFamily="0" charset="0"/>
                <a:ea typeface="Droid Sans" pitchFamily="0" charset="0"/>
                <a:cs typeface="Arial" pitchFamily="0" charset="0"/>
              </a:rPr>
              <a:t>l</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30" strike="noStrike" u="none">
                <a:solidFill>
                  <a:srgbClr val="1382AC"/>
                </a:solidFill>
                <a:latin typeface="Arial" pitchFamily="0" charset="0"/>
                <a:ea typeface="Droid Sans" pitchFamily="0" charset="0"/>
                <a:cs typeface="Arial" pitchFamily="0" charset="0"/>
              </a:rPr>
              <a:t>g</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185" strike="noStrike" u="none">
                <a:solidFill>
                  <a:srgbClr val="1382AC"/>
                </a:solidFill>
                <a:latin typeface="Arial" pitchFamily="0" charset="0"/>
                <a:ea typeface="Droid Sans" pitchFamily="0" charset="0"/>
                <a:cs typeface="Arial" pitchFamily="0" charset="0"/>
              </a:rPr>
              <a:t> </a:t>
            </a:r>
            <a:r>
              <a:rPr altLang="zh-CN" baseline="0" b="1" cap="none" sz="2000" i="0" kern="0" lang="en-US" spc="45" strike="noStrike" u="none">
                <a:solidFill>
                  <a:srgbClr val="1382AC"/>
                </a:solidFill>
                <a:latin typeface="Arial" pitchFamily="0" charset="0"/>
                <a:ea typeface="Droid Sans" pitchFamily="0" charset="0"/>
                <a:cs typeface="Arial" pitchFamily="0" charset="0"/>
              </a:rPr>
              <a:t>N</a:t>
            </a:r>
            <a:r>
              <a:rPr altLang="zh-CN" baseline="0" b="1" cap="none" sz="2000" i="0" kern="0" lang="en-US" spc="15" strike="noStrike" u="none">
                <a:solidFill>
                  <a:srgbClr val="1382AC"/>
                </a:solidFill>
                <a:latin typeface="Arial" pitchFamily="0" charset="0"/>
                <a:ea typeface="Droid Sans" pitchFamily="0" charset="0"/>
                <a:cs typeface="Arial" pitchFamily="0" charset="0"/>
              </a:rPr>
              <a:t>a</a:t>
            </a:r>
            <a:r>
              <a:rPr altLang="zh-CN" baseline="0" b="1" cap="none" sz="2000" i="0" kern="0" lang="en-US" spc="85" strike="noStrike" u="none">
                <a:solidFill>
                  <a:srgbClr val="1382AC"/>
                </a:solidFill>
                <a:latin typeface="Arial" pitchFamily="0" charset="0"/>
                <a:ea typeface="Droid Sans" pitchFamily="0" charset="0"/>
                <a:cs typeface="Arial" pitchFamily="0" charset="0"/>
              </a:rPr>
              <a:t>m</a:t>
            </a:r>
            <a:r>
              <a:rPr altLang="zh-CN" baseline="0" b="1" cap="none" sz="2000" i="0" kern="0" lang="en-US" spc="25" strike="noStrike" u="none">
                <a:solidFill>
                  <a:srgbClr val="1382AC"/>
                </a:solidFill>
                <a:latin typeface="Arial" pitchFamily="0" charset="0"/>
                <a:ea typeface="Droid Sans" pitchFamily="0" charset="0"/>
                <a:cs typeface="Arial" pitchFamily="0" charset="0"/>
              </a:rPr>
              <a:t>e</a:t>
            </a:r>
            <a:r>
              <a:rPr altLang="zh-CN" baseline="0" b="1" cap="none" sz="2000" i="0" kern="0" lang="en-US" spc="0" strike="noStrike" u="none">
                <a:solidFill>
                  <a:srgbClr val="1382AC"/>
                </a:solidFill>
                <a:latin typeface="Arial" pitchFamily="0" charset="0"/>
                <a:ea typeface="Droid Sans" pitchFamily="0" charset="0"/>
                <a:cs typeface="Arial" pitchFamily="0" charset="0"/>
              </a:rPr>
              <a:t>-</a:t>
            </a:r>
            <a:r>
              <a:rPr altLang="zh-CN" baseline="0" b="1" cap="none" sz="2000" i="0" kern="0" lang="en-US" spc="-25" strike="noStrike" u="none">
                <a:solidFill>
                  <a:srgbClr val="1382AC"/>
                </a:solidFill>
                <a:latin typeface="Arial" pitchFamily="0" charset="0"/>
                <a:ea typeface="Droid Sans" pitchFamily="0" charset="0"/>
                <a:cs typeface="Arial" pitchFamily="0" charset="0"/>
              </a:rPr>
              <a:t>D</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25" strike="noStrike" u="none">
                <a:solidFill>
                  <a:srgbClr val="1382AC"/>
                </a:solidFill>
                <a:latin typeface="Arial" pitchFamily="0" charset="0"/>
                <a:ea typeface="Droid Sans" pitchFamily="0" charset="0"/>
                <a:cs typeface="Arial" pitchFamily="0" charset="0"/>
              </a:rPr>
              <a:t>p</a:t>
            </a:r>
            <a:r>
              <a:rPr altLang="zh-CN" baseline="0" b="1" cap="none" sz="2000" i="0" kern="0" lang="en-US" spc="10" strike="noStrike" u="none">
                <a:solidFill>
                  <a:srgbClr val="1382AC"/>
                </a:solidFill>
                <a:latin typeface="Arial" pitchFamily="0" charset="0"/>
                <a:ea typeface="Droid Sans" pitchFamily="0" charset="0"/>
                <a:cs typeface="Arial" pitchFamily="0" charset="0"/>
              </a:rPr>
              <a:t>a</a:t>
            </a:r>
            <a:r>
              <a:rPr altLang="zh-CN" baseline="0" b="1" cap="none" sz="2000" i="0" kern="0" lang="en-US" spc="-30" strike="noStrike" u="none">
                <a:solidFill>
                  <a:srgbClr val="1382AC"/>
                </a:solidFill>
                <a:latin typeface="Arial" pitchFamily="0" charset="0"/>
                <a:ea typeface="Droid Sans" pitchFamily="0" charset="0"/>
                <a:cs typeface="Arial" pitchFamily="0" charset="0"/>
              </a:rPr>
              <a:t>r</a:t>
            </a:r>
            <a:r>
              <a:rPr altLang="zh-CN" baseline="0" b="1" cap="none" sz="2000" i="0" kern="0" lang="en-US" spc="-70" strike="noStrike" u="none">
                <a:solidFill>
                  <a:srgbClr val="1382AC"/>
                </a:solidFill>
                <a:latin typeface="Arial" pitchFamily="0" charset="0"/>
                <a:ea typeface="Droid Sans" pitchFamily="0" charset="0"/>
                <a:cs typeface="Arial" pitchFamily="0" charset="0"/>
              </a:rPr>
              <a:t>t</a:t>
            </a:r>
            <a:r>
              <a:rPr altLang="zh-CN" baseline="0" b="1" cap="none" sz="2000" i="0" kern="0" lang="en-US" spc="90" strike="noStrike" u="none">
                <a:solidFill>
                  <a:srgbClr val="1382AC"/>
                </a:solidFill>
                <a:latin typeface="Arial" pitchFamily="0" charset="0"/>
                <a:ea typeface="Droid Sans" pitchFamily="0" charset="0"/>
                <a:cs typeface="Arial" pitchFamily="0" charset="0"/>
              </a:rPr>
              <a:t>m</a:t>
            </a:r>
            <a:r>
              <a:rPr altLang="zh-CN" baseline="0" b="1" cap="none" sz="2000" i="0" kern="0" lang="en-US" spc="15" strike="noStrike" u="none">
                <a:solidFill>
                  <a:srgbClr val="1382AC"/>
                </a:solidFill>
                <a:latin typeface="Arial" pitchFamily="0" charset="0"/>
                <a:ea typeface="Droid Sans" pitchFamily="0" charset="0"/>
                <a:cs typeface="Arial" pitchFamily="0" charset="0"/>
              </a:rPr>
              <a:t>e</a:t>
            </a:r>
            <a:r>
              <a:rPr altLang="zh-CN" baseline="0" b="1" cap="none" sz="2000" i="0" kern="0" lang="en-US" spc="-25" strike="noStrike" u="none">
                <a:solidFill>
                  <a:srgbClr val="1382AC"/>
                </a:solidFill>
                <a:latin typeface="Arial" pitchFamily="0" charset="0"/>
                <a:ea typeface="Droid Sans" pitchFamily="0" charset="0"/>
                <a:cs typeface="Arial" pitchFamily="0" charset="0"/>
              </a:rPr>
              <a:t>n</a:t>
            </a:r>
            <a:r>
              <a:rPr altLang="zh-CN" baseline="0" b="1" cap="none" sz="2000" i="0" kern="0" lang="en-US" spc="5" strike="noStrike" u="none">
                <a:solidFill>
                  <a:srgbClr val="1382AC"/>
                </a:solidFill>
                <a:latin typeface="Arial" pitchFamily="0" charset="0"/>
                <a:ea typeface="Droid Sans" pitchFamily="0" charset="0"/>
                <a:cs typeface="Arial" pitchFamily="0" charset="0"/>
              </a:rPr>
              <a:t>t</a:t>
            </a:r>
            <a:endParaRPr altLang="en-US" baseline="0" b="0" cap="none" sz="2000" i="0" kern="0" lang="zh-CN" spc="0" strike="noStrike" u="none">
              <a:solidFill>
                <a:schemeClr val="tx1"/>
              </a:solidFill>
              <a:latin typeface="Arial" pitchFamily="0" charset="0"/>
              <a:ea typeface="Droid Sans" pitchFamily="0" charset="0"/>
              <a:cs typeface="Arial" pitchFamily="0" charset="0"/>
            </a:endParaRPr>
          </a:p>
        </p:txBody>
      </p:sp>
      <p:sp>
        <p:nvSpPr>
          <p:cNvPr id="1048684" name=""/>
          <p:cNvSpPr txBox="1"/>
          <p:nvPr/>
        </p:nvSpPr>
        <p:spPr>
          <a:xfrm>
            <a:off x="1083852" y="5225415"/>
            <a:ext cx="8920433" cy="9296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D</a:t>
            </a:r>
            <a:r>
              <a:rPr sz="2800" lang="en-US">
                <a:solidFill>
                  <a:srgbClr val="000000"/>
                </a:solidFill>
              </a:rPr>
              <a:t>.</a:t>
            </a:r>
            <a:r>
              <a:rPr sz="2800" lang="en-US">
                <a:solidFill>
                  <a:srgbClr val="000000"/>
                </a:solidFill>
              </a:rPr>
              <a:t>k</a:t>
            </a:r>
            <a:r>
              <a:rPr sz="2800" lang="en-US">
                <a:solidFill>
                  <a:srgbClr val="000000"/>
                </a:solidFill>
              </a:rPr>
              <a:t>e</a:t>
            </a:r>
            <a:r>
              <a:rPr sz="2800" lang="en-US">
                <a:solidFill>
                  <a:srgbClr val="000000"/>
                </a:solidFill>
              </a:rPr>
              <a:t>e</a:t>
            </a:r>
            <a:r>
              <a:rPr sz="2800" lang="en-US">
                <a:solidFill>
                  <a:srgbClr val="000000"/>
                </a:solidFill>
              </a:rPr>
              <a:t>r</a:t>
            </a: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a:t>
            </a:r>
            <a:r>
              <a:rPr sz="2800" lang="en-US">
                <a:solidFill>
                  <a:srgbClr val="000000"/>
                </a:solidFill>
              </a:rPr>
              <a:t>h</a:t>
            </a:r>
            <a:r>
              <a:rPr sz="2800" lang="en-US">
                <a:solidFill>
                  <a:srgbClr val="000000"/>
                </a:solidFill>
              </a:rPr>
              <a:t>v</a:t>
            </a:r>
            <a:r>
              <a:rPr sz="2800" lang="en-US">
                <a:solidFill>
                  <a:srgbClr val="000000"/>
                </a:solidFill>
              </a:rPr>
              <a:t>a</a:t>
            </a:r>
            <a:r>
              <a:rPr sz="2800" lang="en-US">
                <a:solidFill>
                  <a:srgbClr val="000000"/>
                </a:solidFill>
              </a:rPr>
              <a:t>r</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d</a:t>
            </a:r>
            <a:r>
              <a:rPr sz="2800" lang="en-US">
                <a:solidFill>
                  <a:srgbClr val="000000"/>
                </a:solidFill>
              </a:rPr>
              <a:t>h</a:t>
            </a:r>
            <a:r>
              <a:rPr sz="2800" lang="en-US">
                <a:solidFill>
                  <a:srgbClr val="000000"/>
                </a:solidFill>
              </a:rPr>
              <a:t>a</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g</a:t>
            </a:r>
            <a:r>
              <a:rPr sz="2800" lang="en-US">
                <a:solidFill>
                  <a:srgbClr val="000000"/>
                </a:solidFill>
              </a:rPr>
              <a:t>i</a:t>
            </a:r>
            <a:r>
              <a:rPr sz="2800" lang="en-US">
                <a:solidFill>
                  <a:srgbClr val="000000"/>
                </a:solidFill>
              </a:rPr>
              <a:t>n</a:t>
            </a:r>
            <a:r>
              <a:rPr sz="2800" lang="en-US">
                <a:solidFill>
                  <a:srgbClr val="000000"/>
                </a:solidFill>
              </a:rPr>
              <a:t>e</a:t>
            </a:r>
            <a:r>
              <a:rPr sz="2800" lang="en-US">
                <a:solidFill>
                  <a:srgbClr val="000000"/>
                </a:solidFill>
              </a:rPr>
              <a:t>e</a:t>
            </a:r>
            <a:r>
              <a:rPr sz="2800" lang="en-US">
                <a:solidFill>
                  <a:srgbClr val="000000"/>
                </a:solidFill>
              </a:rPr>
              <a:t>r</a:t>
            </a:r>
            <a:r>
              <a:rPr sz="2800" lang="en-US">
                <a:solidFill>
                  <a:srgbClr val="000000"/>
                </a:solidFill>
              </a:rPr>
              <a:t>ing</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g</a:t>
            </a:r>
            <a:r>
              <a:rPr sz="2800" lang="en-US">
                <a:solidFill>
                  <a:srgbClr val="000000"/>
                </a:solidFill>
              </a:rPr>
              <a:t>e</a:t>
            </a:r>
            <a:r>
              <a:rPr sz="2800" lang="en-US">
                <a:solidFill>
                  <a:srgbClr val="000000"/>
                </a:solidFill>
              </a:rPr>
              <a:t>-</a:t>
            </a:r>
            <a:r>
              <a:rPr sz="2800" lang="en-US">
                <a:solidFill>
                  <a:srgbClr val="000000"/>
                </a:solidFill>
              </a:rPr>
              <a:t>b</a:t>
            </a:r>
            <a:r>
              <a:rPr sz="2800" lang="en-US">
                <a:solidFill>
                  <a:srgbClr val="000000"/>
                </a:solidFill>
              </a:rPr>
              <a:t>i</a:t>
            </a:r>
            <a:r>
              <a:rPr sz="2800" lang="en-US">
                <a:solidFill>
                  <a:srgbClr val="000000"/>
                </a:solidFill>
              </a:rPr>
              <a:t>o</a:t>
            </a:r>
            <a:r>
              <a:rPr sz="2800" lang="en-US">
                <a:solidFill>
                  <a:srgbClr val="000000"/>
                </a:solidFill>
              </a:rPr>
              <a:t>t</a:t>
            </a:r>
            <a:r>
              <a:rPr sz="2800" lang="en-US">
                <a:solidFill>
                  <a:srgbClr val="000000"/>
                </a:solidFill>
              </a:rPr>
              <a:t>e</a:t>
            </a:r>
            <a:r>
              <a:rPr sz="2800" lang="en-US">
                <a:solidFill>
                  <a:srgbClr val="000000"/>
                </a:solidFill>
              </a:rPr>
              <a:t>c</a:t>
            </a:r>
            <a:r>
              <a:rPr sz="2800" lang="en-US">
                <a:solidFill>
                  <a:srgbClr val="000000"/>
                </a:solidFill>
              </a:rPr>
              <a:t>h</a:t>
            </a:r>
            <a:r>
              <a:rPr sz="2800" lang="en-US">
                <a:solidFill>
                  <a:srgbClr val="000000"/>
                </a:solidFill>
              </a:rPr>
              <a:t>n</a:t>
            </a:r>
            <a:r>
              <a:rPr sz="2800" lang="en-US">
                <a:solidFill>
                  <a:srgbClr val="000000"/>
                </a:solidFill>
              </a:rPr>
              <a:t>o</a:t>
            </a:r>
            <a:r>
              <a:rPr sz="2800" lang="en-US">
                <a:solidFill>
                  <a:srgbClr val="000000"/>
                </a:solidFill>
              </a:rPr>
              <a:t>l</a:t>
            </a:r>
            <a:r>
              <a:rPr sz="2800" lang="en-US">
                <a:solidFill>
                  <a:srgbClr val="000000"/>
                </a:solidFill>
              </a:rPr>
              <a:t>o</a:t>
            </a:r>
            <a:r>
              <a:rPr sz="2800" lang="en-US">
                <a:solidFill>
                  <a:srgbClr val="000000"/>
                </a:solidFill>
              </a:rPr>
              <a:t>g</a:t>
            </a:r>
            <a:r>
              <a:rPr sz="2800" lang="en-US">
                <a:solidFill>
                  <a:srgbClr val="000000"/>
                </a:solidFill>
              </a:rPr>
              <a:t>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sp>
        <p:nvSpPr>
          <p:cNvPr id="1048595" name="文本框"/>
          <p:cNvSpPr>
            <a:spLocks noGrp="1"/>
          </p:cNvSpPr>
          <p:nvPr>
            <p:ph type="title"/>
          </p:nvPr>
        </p:nvSpPr>
        <p:spPr>
          <a:xfrm rot="0">
            <a:off x="1071877" y="686762"/>
            <a:ext cx="1575435" cy="444499"/>
          </a:xfrm>
          <a:prstGeom prst="rect"/>
          <a:noFill/>
          <a:ln w="12700" cap="flat" cmpd="sng">
            <a:noFill/>
            <a:prstDash val="solid"/>
            <a:miter/>
          </a:ln>
        </p:spPr>
        <p:txBody>
          <a:bodyPr anchor="t" anchorCtr="0" bIns="0" lIns="0" rIns="0" tIns="15875" vert="horz" wrap="square">
            <a:prstTxWarp prst="textNoShape"/>
            <a:spAutoFit/>
          </a:bodyPr>
          <a:p>
            <a:pPr algn="l" indent="0" marL="12700">
              <a:lnSpc>
                <a:spcPct val="100000"/>
              </a:lnSpc>
              <a:spcBef>
                <a:spcPts val="125"/>
              </a:spcBef>
              <a:spcAft>
                <a:spcPts val="0"/>
              </a:spcAft>
              <a:buNone/>
            </a:pPr>
            <a:r>
              <a:rPr altLang="zh-CN" baseline="0" b="1" cap="none" sz="2750" i="0" kern="0" lang="en-US" spc="30" strike="noStrike" u="none">
                <a:solidFill>
                  <a:srgbClr val="001F5F"/>
                </a:solidFill>
                <a:latin typeface="Arial" pitchFamily="0" charset="0"/>
                <a:ea typeface="宋体" pitchFamily="0" charset="0"/>
                <a:cs typeface="Arial" pitchFamily="0" charset="0"/>
              </a:rPr>
              <a:t>O</a:t>
            </a:r>
            <a:r>
              <a:rPr altLang="zh-CN" baseline="0" b="1" cap="none" sz="2750" i="0" kern="0" lang="en-US" spc="30" strike="noStrike" u="none">
                <a:solidFill>
                  <a:srgbClr val="001F5F"/>
                </a:solidFill>
                <a:latin typeface="Arial" pitchFamily="0" charset="0"/>
                <a:ea typeface="宋体" pitchFamily="0" charset="0"/>
                <a:cs typeface="Arial" pitchFamily="0" charset="0"/>
              </a:rPr>
              <a:t>U</a:t>
            </a:r>
            <a:r>
              <a:rPr altLang="zh-CN" baseline="0" b="1" cap="none" sz="2750" i="0" kern="0" lang="en-US" spc="40" strike="noStrike" u="none">
                <a:solidFill>
                  <a:srgbClr val="001F5F"/>
                </a:solidFill>
                <a:latin typeface="Arial" pitchFamily="0" charset="0"/>
                <a:ea typeface="宋体" pitchFamily="0" charset="0"/>
                <a:cs typeface="Arial" pitchFamily="0" charset="0"/>
              </a:rPr>
              <a:t>TL</a:t>
            </a:r>
            <a:r>
              <a:rPr altLang="zh-CN" baseline="0" b="1" cap="none" sz="2750" i="0" kern="0" lang="en-US" spc="-95" strike="noStrike" u="none">
                <a:solidFill>
                  <a:srgbClr val="001F5F"/>
                </a:solidFill>
                <a:latin typeface="Arial" pitchFamily="0" charset="0"/>
                <a:ea typeface="宋体" pitchFamily="0" charset="0"/>
                <a:cs typeface="Arial" pitchFamily="0" charset="0"/>
              </a:rPr>
              <a:t>I</a:t>
            </a:r>
            <a:r>
              <a:rPr altLang="zh-CN" baseline="0" b="1" cap="none" sz="2750" i="0" kern="0" lang="en-US" spc="30" strike="noStrike" u="none">
                <a:solidFill>
                  <a:srgbClr val="001F5F"/>
                </a:solidFill>
                <a:latin typeface="Arial" pitchFamily="0" charset="0"/>
                <a:ea typeface="宋体" pitchFamily="0" charset="0"/>
                <a:cs typeface="Arial" pitchFamily="0" charset="0"/>
              </a:rPr>
              <a:t>N</a:t>
            </a:r>
            <a:r>
              <a:rPr altLang="zh-CN" baseline="0" b="1" cap="none" sz="2750" i="0" kern="0" lang="en-US" spc="15" strike="noStrike" u="none">
                <a:solidFill>
                  <a:srgbClr val="001F5F"/>
                </a:solidFill>
                <a:latin typeface="Arial" pitchFamily="0" charset="0"/>
                <a:ea typeface="宋体" pitchFamily="0" charset="0"/>
                <a:cs typeface="Arial" pitchFamily="0" charset="0"/>
              </a:rPr>
              <a:t>E</a:t>
            </a:r>
            <a:endParaRPr altLang="en-US" baseline="0" b="1" cap="none" sz="2750" i="0" kern="0" lang="zh-CN" spc="15" strike="noStrike" u="none">
              <a:solidFill>
                <a:srgbClr val="001F5F"/>
              </a:solidFill>
              <a:latin typeface="Arial" pitchFamily="0" charset="0"/>
              <a:ea typeface="宋体" pitchFamily="0" charset="0"/>
              <a:cs typeface="Arial" pitchFamily="0" charset="0"/>
            </a:endParaRPr>
          </a:p>
        </p:txBody>
      </p:sp>
      <p:sp>
        <p:nvSpPr>
          <p:cNvPr id="1048596" name="矩形"/>
          <p:cNvSpPr/>
          <p:nvPr/>
        </p:nvSpPr>
        <p:spPr>
          <a:xfrm rot="0">
            <a:off x="917575" y="1952988"/>
            <a:ext cx="4178299" cy="480060"/>
          </a:xfrm>
          <a:prstGeom prst="rect"/>
          <a:noFill/>
          <a:ln w="12700" cap="flat" cmpd="sng">
            <a:noFill/>
            <a:prstDash val="solid"/>
            <a:miter/>
          </a:ln>
        </p:spPr>
        <p:txBody>
          <a:bodyPr anchor="t" anchorCtr="0" bIns="0" lIns="0" rIns="0" tIns="184785" vert="horz" wrap="square">
            <a:prstTxWarp prst="textNoShape"/>
            <a:spAutoFit/>
          </a:bodyPr>
          <a:p>
            <a:pPr algn="l" indent="0" marL="12065">
              <a:lnSpc>
                <a:spcPct val="100000"/>
              </a:lnSpc>
              <a:spcBef>
                <a:spcPts val="1455"/>
              </a:spcBef>
              <a:spcAft>
                <a:spcPts val="0"/>
              </a:spcAft>
              <a:buNone/>
              <a:tabLst>
                <a:tab algn="l" pos="317500"/>
                <a:tab algn="l" pos="318135"/>
              </a:tabLst>
            </a:pPr>
            <a:endParaRPr altLang="en-US" baseline="0" b="0" cap="none" sz="2000" i="0" kern="0" lang="zh-CN" spc="0" strike="noStrike" u="none">
              <a:solidFill>
                <a:schemeClr val="tx1"/>
              </a:solidFill>
              <a:latin typeface="Arial" pitchFamily="0" charset="0"/>
              <a:ea typeface="Droid Sans" pitchFamily="0" charset="0"/>
              <a:cs typeface="Arial" pitchFamily="0" charset="0"/>
            </a:endParaRPr>
          </a:p>
        </p:txBody>
      </p:sp>
      <p:sp>
        <p:nvSpPr>
          <p:cNvPr id="1048597" name="文本框"/>
          <p:cNvSpPr txBox="1"/>
          <p:nvPr/>
        </p:nvSpPr>
        <p:spPr>
          <a:xfrm rot="0">
            <a:off x="1904971" y="1142982"/>
            <a:ext cx="9067204"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INTRODUCTION</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WHAT IS FAKE NEWS..?</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FAKE NEWS CHARACTERIZATION FAKE NEWS DETECTION</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WHAT IS TFIDFVECTORIZER</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EXAMPLE</a:t>
            </a:r>
            <a:endParaRPr altLang="zh-CN" baseline="0" b="0" cap="none" sz="2400" i="0" kern="0" lang="en-US" spc="0" strike="noStrike" u="none">
              <a:solidFill>
                <a:srgbClr val="333333"/>
              </a:solidFill>
              <a:latin typeface="Droid Sans" pitchFamily="0" charset="0"/>
              <a:ea typeface="Droid Sans" pitchFamily="0" charset="0"/>
              <a:cs typeface="Droid Sans" pitchFamily="0" charset="0"/>
            </a:endParaRP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pitchFamily="0" charset="0"/>
                <a:ea typeface="Droid Sans" pitchFamily="0" charset="0"/>
                <a:cs typeface="Droid Sans" pitchFamily="0" charset="0"/>
              </a:rPr>
              <a:t>• CONCLUSION</a:t>
            </a:r>
            <a:endParaRPr altLang="en-US" baseline="0" b="0" cap="none" sz="2400" i="0" kern="0" lang="zh-CN" spc="0" strike="noStrike" u="none">
              <a:solidFill>
                <a:srgbClr val="333333"/>
              </a:solidFill>
              <a:latin typeface="Droid Sans" pitchFamily="0" charset="0"/>
              <a:ea typeface="Droid Sans" pitchFamily="0"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sp>
        <p:nvSpPr>
          <p:cNvPr id="1048605" name="文本框"/>
          <p:cNvSpPr txBox="1"/>
          <p:nvPr/>
        </p:nvSpPr>
        <p:spPr>
          <a:xfrm rot="0">
            <a:off x="913328" y="613559"/>
            <a:ext cx="3049358" cy="4629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500" i="0" kern="0" lang="en-US" spc="0" strike="noStrike" u="none">
                <a:solidFill>
                  <a:srgbClr val="C00000"/>
                </a:solidFill>
                <a:latin typeface="Droid Sans" pitchFamily="0" charset="0"/>
                <a:ea typeface="Droid Sans" pitchFamily="0" charset="0"/>
                <a:cs typeface="Lucida Sans"/>
              </a:rPr>
              <a:t>INTRODUCTION </a:t>
            </a:r>
            <a:endParaRPr altLang="en-US" baseline="0" b="1" cap="none" sz="2500" i="0" kern="0" lang="zh-CN" spc="0" strike="noStrike" u="none">
              <a:solidFill>
                <a:srgbClr val="C00000"/>
              </a:solidFill>
              <a:latin typeface="Droid Sans" pitchFamily="0" charset="0"/>
              <a:ea typeface="Droid Sans" pitchFamily="0" charset="0"/>
              <a:cs typeface="Lucida Sans"/>
            </a:endParaRPr>
          </a:p>
        </p:txBody>
      </p:sp>
      <p:sp>
        <p:nvSpPr>
          <p:cNvPr id="1048606" name="文本框"/>
          <p:cNvSpPr txBox="1"/>
          <p:nvPr/>
        </p:nvSpPr>
        <p:spPr>
          <a:xfrm rot="0">
            <a:off x="1523976" y="1981169"/>
            <a:ext cx="9829158" cy="542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FAKE NEWS SPREADS LIKE A WILDLIFE AND THIS IS A BIG ISSUE IN THIS ERA.</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IT SHOWS THAT ATTENTION MECHANISM DOES NOT WORK AS WELL AS EXPECTED, IN ADDITION, I MADE CHANGES TO ORIGINAL ATTENTION MECHANISM PAPER, BY USING WORD2VEC EMBEDDING, THAT PROVES TO WORKS BETTER ON THIS PARTICULAR</a:t>
            </a: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sp>
        <p:nvSpPr>
          <p:cNvPr id="1048607" name="文本框"/>
          <p:cNvSpPr txBox="1"/>
          <p:nvPr/>
        </p:nvSpPr>
        <p:spPr>
          <a:xfrm rot="0">
            <a:off x="5661922" y="3005695"/>
            <a:ext cx="857236" cy="4533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1" cap="none" sz="2400" i="0" kern="0" lang="zh-CN" spc="0" strike="noStrike" u="none">
              <a:solidFill>
                <a:schemeClr val="tx1"/>
              </a:solidFill>
              <a:latin typeface="Droid Sans" pitchFamily="0" charset="0"/>
              <a:ea typeface="Droid Sans"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608" name="文本框"/>
          <p:cNvSpPr txBox="1"/>
          <p:nvPr/>
        </p:nvSpPr>
        <p:spPr>
          <a:xfrm rot="0">
            <a:off x="534120" y="914386"/>
            <a:ext cx="7085704" cy="4819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600" i="0" kern="0" lang="en-US" spc="0" strike="noStrike" u="none">
                <a:solidFill>
                  <a:srgbClr val="EC4E42"/>
                </a:solidFill>
                <a:latin typeface="Droid Sans" pitchFamily="0" charset="0"/>
                <a:ea typeface="Droid Sans" pitchFamily="0" charset="0"/>
                <a:cs typeface="Lucida Sans"/>
              </a:rPr>
              <a:t>WHAT IS FAKE NEWS..? </a:t>
            </a:r>
            <a:endParaRPr altLang="en-US" baseline="0" b="1" cap="none" sz="2600" i="0" kern="0" lang="zh-CN" spc="0" strike="noStrike" u="none">
              <a:solidFill>
                <a:srgbClr val="EC4E42"/>
              </a:solidFill>
              <a:latin typeface="Droid Sans" pitchFamily="0" charset="0"/>
              <a:ea typeface="Droid Sans" pitchFamily="0" charset="0"/>
              <a:cs typeface="Lucida Sans"/>
            </a:endParaRPr>
          </a:p>
        </p:txBody>
      </p:sp>
      <p:sp>
        <p:nvSpPr>
          <p:cNvPr id="1048609" name="文本框"/>
          <p:cNvSpPr txBox="1"/>
          <p:nvPr/>
        </p:nvSpPr>
        <p:spPr>
          <a:xfrm rot="0">
            <a:off x="1676942" y="1828772"/>
            <a:ext cx="9904748" cy="6136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Fake news has quickly become a society problem, being used to propagate false or rumour information in order to change peoples behaviour.</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In order to work on fake news detection, it is important to understand what is fake news and how they are characterized. The following is based on Fake News Detection on Social Media: A Data Mining Perspective.</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sp>
        <p:nvSpPr>
          <p:cNvPr id="1048610" name="文本框"/>
          <p:cNvSpPr txBox="1"/>
          <p:nvPr/>
        </p:nvSpPr>
        <p:spPr>
          <a:xfrm rot="0">
            <a:off x="5661922" y="3005695"/>
            <a:ext cx="857236" cy="4533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1" name="文本框"/>
          <p:cNvSpPr>
            <a:spLocks noGrp="1"/>
          </p:cNvSpPr>
          <p:nvPr>
            <p:ph type="title"/>
          </p:nvPr>
        </p:nvSpPr>
        <p:spPr>
          <a:xfrm rot="0">
            <a:off x="536388" y="916408"/>
            <a:ext cx="4112012" cy="266700"/>
          </a:xfrm>
          <a:prstGeom prst="rect"/>
          <a:noFill/>
          <a:ln w="12700" cap="flat" cmpd="sng">
            <a:noFill/>
            <a:prstDash val="solid"/>
            <a:miter/>
          </a:ln>
        </p:spPr>
        <p:txBody>
          <a:bodyPr anchor="t" anchorCtr="0" bIns="0" lIns="0" rIns="0" tIns="0" vert="horz" wrap="square">
            <a:prstTxWarp prst="textNoShape"/>
            <a:spAutoFit/>
          </a:bodyPr>
          <a:p>
            <a:r>
              <a:rPr altLang="zh-CN" lang="en-US">
                <a:solidFill>
                  <a:srgbClr val="C00000"/>
                </a:solidFill>
                <a:cs typeface="Droid Sans" pitchFamily="0" charset="0"/>
              </a:rPr>
              <a:t>FAKE NEWS CHARACTERIZATION</a:t>
            </a:r>
            <a:endParaRPr altLang="en-US" lang="zh-CN">
              <a:solidFill>
                <a:srgbClr val="C00000"/>
              </a:solidFill>
            </a:endParaRPr>
          </a:p>
        </p:txBody>
      </p:sp>
      <p:sp>
        <p:nvSpPr>
          <p:cNvPr id="1048612" name="文本框"/>
          <p:cNvSpPr txBox="1"/>
          <p:nvPr/>
        </p:nvSpPr>
        <p:spPr>
          <a:xfrm rot="0">
            <a:off x="2133567" y="1676374"/>
            <a:ext cx="9371950"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pic>
        <p:nvPicPr>
          <p:cNvPr id="2097155" name="图片"/>
          <p:cNvPicPr>
            <a:picLocks noChangeAspect="1"/>
          </p:cNvPicPr>
          <p:nvPr/>
        </p:nvPicPr>
        <p:blipFill>
          <a:blip xmlns:r="http://schemas.openxmlformats.org/officeDocument/2006/relationships" r:embed="rId1" cstate="print"/>
          <a:stretch>
            <a:fillRect/>
          </a:stretch>
        </p:blipFill>
        <p:spPr>
          <a:xfrm rot="0">
            <a:off x="2895556" y="3662306"/>
            <a:ext cx="6857895" cy="2505036"/>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title"/>
          </p:nvPr>
        </p:nvSpPr>
        <p:spPr>
          <a:xfrm rot="0">
            <a:off x="536576" y="841052"/>
            <a:ext cx="6092756" cy="273684"/>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130"/>
              </a:spcBef>
              <a:spcAft>
                <a:spcPts val="0"/>
              </a:spcAft>
              <a:buNone/>
            </a:pPr>
            <a:r>
              <a:rPr altLang="zh-CN" baseline="0" b="1" cap="none" sz="1700" i="0" kern="0" lang="en-US" spc="0" strike="noStrike" u="none">
                <a:solidFill>
                  <a:srgbClr val="C00000"/>
                </a:solidFill>
                <a:latin typeface="Arial" pitchFamily="0" charset="0"/>
                <a:ea typeface="宋体" pitchFamily="0" charset="0"/>
                <a:cs typeface="Arial" pitchFamily="0" charset="0"/>
              </a:rPr>
              <a:t>WHAT IS TFIDFVECTORIZER</a:t>
            </a:r>
            <a:endParaRPr altLang="en-US" baseline="0" b="1" cap="none" sz="1700" i="0" kern="0" lang="zh-CN" spc="0" strike="noStrike" u="none">
              <a:solidFill>
                <a:srgbClr val="C00000"/>
              </a:solidFill>
              <a:latin typeface="Arial" pitchFamily="0" charset="0"/>
              <a:ea typeface="宋体" pitchFamily="0" charset="0"/>
              <a:cs typeface="Arial" pitchFamily="0" charset="0"/>
            </a:endParaRPr>
          </a:p>
        </p:txBody>
      </p:sp>
      <p:sp>
        <p:nvSpPr>
          <p:cNvPr id="1048614" name="文本框"/>
          <p:cNvSpPr txBox="1"/>
          <p:nvPr/>
        </p:nvSpPr>
        <p:spPr>
          <a:xfrm rot="0">
            <a:off x="1296007" y="1295380"/>
            <a:ext cx="1059046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TF (Term Frequency): The number of times a word appears in a document is its Term Frequency. A higher value means a term appears more often than others, and so, the document is a good match when the term is part of the search terms.</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2400" i="0" kern="0" lang="en-US" spc="0" strike="noStrike" u="none">
                <a:solidFill>
                  <a:schemeClr val="tx1"/>
                </a:solidFill>
                <a:latin typeface="Droid Sans" pitchFamily="0" charset="0"/>
                <a:ea typeface="Droid Sans" pitchFamily="0" charset="0"/>
                <a:cs typeface="Lucida Sans"/>
              </a:rPr>
              <a:t>IDF (Inverse Document Frequency): Words that occur many times a document, but also occur many times in many others, may be irrelevant. IDF is a measure of how significant a term is in the entire corpus.</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pic>
        <p:nvPicPr>
          <p:cNvPr id="2097156" name="图片"/>
          <p:cNvPicPr>
            <a:picLocks noChangeAspect="1"/>
          </p:cNvPicPr>
          <p:nvPr/>
        </p:nvPicPr>
        <p:blipFill>
          <a:blip xmlns:r="http://schemas.openxmlformats.org/officeDocument/2006/relationships" r:embed="rId1" cstate="print"/>
          <a:stretch>
            <a:fillRect/>
          </a:stretch>
        </p:blipFill>
        <p:spPr>
          <a:xfrm rot="0">
            <a:off x="3428947" y="3809942"/>
            <a:ext cx="6933713" cy="2666672"/>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5" name="文本框"/>
          <p:cNvSpPr>
            <a:spLocks noGrp="1"/>
          </p:cNvSpPr>
          <p:nvPr>
            <p:ph type="title"/>
          </p:nvPr>
        </p:nvSpPr>
        <p:spPr>
          <a:xfrm rot="0">
            <a:off x="660400" y="497205"/>
            <a:ext cx="524256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366645"/>
              </a:tabLst>
            </a:pPr>
            <a:r>
              <a:rPr altLang="zh-CN" baseline="0" b="1" cap="none" sz="3950" i="0" kern="0" lang="en-US" spc="0" strike="noStrike" u="none">
                <a:solidFill>
                  <a:srgbClr val="C00000"/>
                </a:solidFill>
                <a:latin typeface="Arial" pitchFamily="0" charset="0"/>
                <a:ea typeface="宋体" pitchFamily="0" charset="0"/>
                <a:cs typeface="Arial" pitchFamily="0" charset="0"/>
              </a:rPr>
              <a:t>EXAMPLE</a:t>
            </a:r>
            <a:endParaRPr altLang="en-US" baseline="0" b="1" cap="none" sz="3950" i="0" kern="0" lang="zh-CN" spc="0" strike="noStrike" u="none">
              <a:solidFill>
                <a:srgbClr val="C00000"/>
              </a:solidFill>
              <a:latin typeface="Arial" pitchFamily="0" charset="0"/>
              <a:ea typeface="宋体" pitchFamily="0" charset="0"/>
              <a:cs typeface="Arial" pitchFamily="0" charset="0"/>
            </a:endParaRPr>
          </a:p>
        </p:txBody>
      </p:sp>
      <p:sp>
        <p:nvSpPr>
          <p:cNvPr id="1048616" name="文本框"/>
          <p:cNvSpPr txBox="1"/>
          <p:nvPr/>
        </p:nvSpPr>
        <p:spPr>
          <a:xfrm rot="0">
            <a:off x="991160" y="1295380"/>
            <a:ext cx="11657211" cy="515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Finally a INDIAN student from PONDICHERRY university, named RAMU found a home remedy cure for Covid-19 which is for the very first time accepted by WHO.</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He proved that by adding 1 tablespoon of black pepper powder to 2 table spoons of</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honey and some ginger juice for consecutive 5 days would suppress the effects of corona.</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And eventually go away 100%</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Entire world is starting to accept this remedy.</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Finally a good news In 2020!!</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PLEASE CIRCULATE THIS INFORMATION TO ALL YOUR FAMILY AND FRIENDS.</a:t>
            </a: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pic>
        <p:nvPicPr>
          <p:cNvPr id="2097157" name="图片"/>
          <p:cNvPicPr>
            <a:picLocks noChangeAspect="1"/>
          </p:cNvPicPr>
          <p:nvPr/>
        </p:nvPicPr>
        <p:blipFill>
          <a:blip xmlns:r="http://schemas.openxmlformats.org/officeDocument/2006/relationships" r:embed="rId1" cstate="print"/>
          <a:stretch>
            <a:fillRect/>
          </a:stretch>
        </p:blipFill>
        <p:spPr>
          <a:xfrm rot="0">
            <a:off x="6329266" y="3657130"/>
            <a:ext cx="6395566" cy="2281616"/>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17" name="文本框"/>
          <p:cNvSpPr>
            <a:spLocks noGrp="1"/>
          </p:cNvSpPr>
          <p:nvPr>
            <p:ph type="title"/>
          </p:nvPr>
        </p:nvSpPr>
        <p:spPr>
          <a:xfrm rot="0">
            <a:off x="660400" y="555307"/>
            <a:ext cx="3402965"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950" i="0" kern="0" lang="en-US" spc="0" strike="noStrike" u="none">
                <a:solidFill>
                  <a:srgbClr val="C00000"/>
                </a:solidFill>
                <a:latin typeface="Arial" pitchFamily="0" charset="0"/>
                <a:ea typeface="宋体" pitchFamily="0" charset="0"/>
                <a:cs typeface="Arial" pitchFamily="0" charset="0"/>
              </a:rPr>
              <a:t>CONCLUSION</a:t>
            </a:r>
            <a:endParaRPr altLang="en-US" baseline="0" b="1" cap="none" sz="3950" i="0" kern="0" lang="zh-CN" spc="0" strike="noStrike" u="none">
              <a:solidFill>
                <a:srgbClr val="C00000"/>
              </a:solidFill>
              <a:latin typeface="Arial" pitchFamily="0" charset="0"/>
              <a:ea typeface="宋体" pitchFamily="0" charset="0"/>
              <a:cs typeface="Arial" pitchFamily="0" charset="0"/>
            </a:endParaRPr>
          </a:p>
        </p:txBody>
      </p:sp>
      <p:sp>
        <p:nvSpPr>
          <p:cNvPr id="1048618" name="文本框"/>
          <p:cNvSpPr txBox="1"/>
          <p:nvPr/>
        </p:nvSpPr>
        <p:spPr>
          <a:xfrm rot="0">
            <a:off x="1600709" y="1523976"/>
            <a:ext cx="9904790" cy="4434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pitchFamily="0" charset="0"/>
              <a:ea typeface="Droid Sans" pitchFamily="0" charset="0"/>
              <a:cs typeface="Lucida Sans"/>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pitchFamily="0" charset="0"/>
                <a:ea typeface="Droid Sans" pitchFamily="0" charset="0"/>
                <a:cs typeface="Lucida Sans"/>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altLang="en-US" baseline="0" b="0" cap="none" sz="2400" i="0" kern="0" lang="zh-CN" spc="0" strike="noStrike" u="none">
              <a:solidFill>
                <a:schemeClr val="tx1"/>
              </a:solidFill>
              <a:latin typeface="Droid Sans" pitchFamily="0" charset="0"/>
              <a:ea typeface="Droid Sans"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19" name="文本框"/>
          <p:cNvSpPr>
            <a:spLocks noGrp="1"/>
          </p:cNvSpPr>
          <p:nvPr>
            <p:ph type="title"/>
          </p:nvPr>
        </p:nvSpPr>
        <p:spPr>
          <a:xfrm rot="0">
            <a:off x="5013070" y="3602418"/>
            <a:ext cx="2165858" cy="444500"/>
          </a:xfrm>
          <a:prstGeom prst="rect"/>
          <a:noFill/>
          <a:ln w="12700" cap="flat" cmpd="sng">
            <a:noFill/>
            <a:prstDash val="solid"/>
            <a:miter/>
          </a:ln>
        </p:spPr>
        <p:txBody>
          <a:bodyPr anchor="t" anchorCtr="0" bIns="0" lIns="0" rIns="0" tIns="15875" vert="horz" wrap="square">
            <a:prstTxWarp prst="textNoShape"/>
            <a:spAutoFit/>
          </a:bodyPr>
          <a:p>
            <a:pPr algn="l" indent="0" marL="50165">
              <a:lnSpc>
                <a:spcPct val="100000"/>
              </a:lnSpc>
              <a:spcBef>
                <a:spcPts val="125"/>
              </a:spcBef>
              <a:spcAft>
                <a:spcPts val="0"/>
              </a:spcAft>
              <a:buNone/>
            </a:pPr>
            <a:r>
              <a:rPr altLang="zh-CN" baseline="0" b="1" cap="none" sz="2750" i="0" kern="0" lang="en-US" spc="30" strike="noStrike" u="none">
                <a:solidFill>
                  <a:srgbClr val="001F5F"/>
                </a:solidFill>
                <a:latin typeface="Arial" pitchFamily="0" charset="0"/>
                <a:ea typeface="宋体" pitchFamily="0" charset="0"/>
                <a:cs typeface="Arial" pitchFamily="0" charset="0"/>
              </a:rPr>
              <a:t>THANK</a:t>
            </a:r>
            <a:r>
              <a:rPr altLang="zh-CN" baseline="0" b="1" cap="none" sz="2750" i="0" kern="0" lang="en-US" spc="-145" strike="noStrike" u="none">
                <a:solidFill>
                  <a:srgbClr val="001F5F"/>
                </a:solidFill>
                <a:latin typeface="Arial" pitchFamily="0" charset="0"/>
                <a:ea typeface="宋体" pitchFamily="0" charset="0"/>
                <a:cs typeface="Arial" pitchFamily="0" charset="0"/>
              </a:rPr>
              <a:t> </a:t>
            </a:r>
            <a:r>
              <a:rPr altLang="zh-CN" baseline="0" b="1" cap="none" sz="2750" i="0" kern="0" lang="en-US" spc="25" strike="noStrike" u="none">
                <a:solidFill>
                  <a:srgbClr val="001F5F"/>
                </a:solidFill>
                <a:latin typeface="Arial" pitchFamily="0" charset="0"/>
                <a:ea typeface="宋体" pitchFamily="0" charset="0"/>
                <a:cs typeface="Arial" pitchFamily="0" charset="0"/>
              </a:rPr>
              <a:t>YOU</a:t>
            </a:r>
            <a:endParaRPr altLang="en-US" baseline="0" b="1" cap="none" sz="2750" i="0" kern="0" lang="zh-CN" spc="25" strike="noStrike" u="none">
              <a:solidFill>
                <a:srgbClr val="001F5F"/>
              </a:solidFill>
              <a:latin typeface="Arial" pitchFamily="0" charset="0"/>
              <a:ea typeface="宋体" pitchFamily="0" charset="0"/>
              <a:cs typeface="Arial"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211033MI</dc:creator>
  <cp:lastModifiedBy>root</cp:lastModifiedBy>
  <dcterms:created xsi:type="dcterms:W3CDTF">2024-04-04T02:53:43Z</dcterms:created>
  <dcterms:modified xsi:type="dcterms:W3CDTF">2024-04-05T13:09:40Z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2024-03-26T16:00:00Z</vt:filetime>
  </property>
  <property fmtid="{D5CDD505-2E9C-101B-9397-08002B2CF9AE}" pid="3" name="LastSaved">
    <vt:filetime>2024-04-03T16:00:00Z</vt:filetime>
  </property>
  <property fmtid="{D5CDD505-2E9C-101B-9397-08002B2CF9AE}" pid="4" name="ICV">
    <vt:lpwstr>663837f82ec04cf38023e6d7190b1fe5</vt:lpwstr>
  </property>
</Properties>
</file>