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6" r:id="rId10"/>
    <p:sldId id="267" r:id="rId11"/>
    <p:sldId id="261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3" autoAdjust="0"/>
  </p:normalViewPr>
  <p:slideViewPr>
    <p:cSldViewPr>
      <p:cViewPr varScale="1">
        <p:scale>
          <a:sx n="95" d="100"/>
          <a:sy n="95" d="100"/>
        </p:scale>
        <p:origin x="-20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CEBDF-7C09-4C72-BBA0-DD83FB7478B0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663CF-8C17-4655-AA89-0972D7B0EC7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663CF-8C17-4655-AA89-0972D7B0EC7B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ROW_NUMBER() OVER(ORDER BY amount) AS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ROW_NUMBER_amount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排序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不重覆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RANK() OVER(ORDER BY amount) AS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RANK_amount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排序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跳號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DENSE_RANK() OVER(ORDER BY amount) AS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DENSE_RANK_amount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排序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不跳號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NTILE(5) over(order by amount )as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NTILE_amount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分級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ROW_NUMBER() over(partition by commodity order by amount)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DENSE_RANK_partition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分群組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排序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Orders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commodity = 'Apple'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663CF-8C17-4655-AA89-0972D7B0EC7B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663CF-8C17-4655-AA89-0972D7B0EC7B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建立旅客姓名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VIEW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View_Pax_Cnma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SCHEMABINDING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PAX_CD,PAX_CNML+PAX_CNMF as PAX_CNM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dbo.TRPAX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索引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UNIQUE CLUSTERED INDEX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PK_View_Pax_Cnma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View_Pax_Cnma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(PAX_CD)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NONCLUSTERED INDEX NCI_View_Pax_Cnm1a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View_Pax_Cnma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(PAX_CNM)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(PAX_CD)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檢視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View_Pax_Cnm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刪除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VIEW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View_Pax_Cnma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663CF-8C17-4655-AA89-0972D7B0EC7B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,ROW_NUMBER() OVER(ORDER BY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)as sq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tmpa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(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,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isnull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Peache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],0)+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isnull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([Apple],0)+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isnull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([banana],0) as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Totle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(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(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o.ID,o.commodity,o.amount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Orders o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PIVOT (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SUM(amount) FOR commodity  IN 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Peache,Apple,banana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AS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pvt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)T1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轉置後的表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tmpa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反轉置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tmpa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unpivot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(amt for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([apple],[banana],[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peache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])) as 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table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tmpa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663CF-8C17-4655-AA89-0972D7B0EC7B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--FOR XML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--FOR XML PATH 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id ,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commodity ,amount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orders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id=7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XML PATH  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CAST(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isnull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(commodity,'') AS VARCHAR)  +' - ' + CONVERT(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,(amount))+' | '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orders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id=7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XML PATH('')  </a:t>
            </a: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--FOR XML RAW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PAX_CD,PAX_CNML+PAX_CNMF as PAX_CNM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dbo.TRPAX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P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XML RAW, TYPE,ROOT('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myRoot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--FOR XML AUT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PAX_CD,PAX_CNML+PAX_CNMF as PAX_CNM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dbo.TRPAX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P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XML AUTO, TYPE,ROOT('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myRoot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--FOR XML RAW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XML AUTO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的差別 只是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的名稱不同其餘功能大至相同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--FOR XML EXPLICIT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1 AS Tag,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 AS Parent,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 AS 'Agents!1!',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 AS 'Agent!2!AgentID',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 AS 'Agent!2!Fname!Element',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 AS 'Agent!2!SSN!Element'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UNION ALL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2 AS Tag,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1 AS Parent,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NULL,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AgentID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'SSN'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UNION ALL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2 AS Tag,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1 AS Parent,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NULL,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'AgentID2',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'Fname2',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'SSN2'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XML EXPLICIT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---EXPLICIT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進階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Borrowed from Kent's code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@agent table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AgentID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SSN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(11)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@agent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1,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Vimal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'123-23-4521' union all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2, 'Jacob', '321-52-4562' union all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3, 'Tom', '252-52-4563'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@address table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AddressID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AddressType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(12),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Address1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(20),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Address2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(20),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City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(25),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AgentID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@address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1, 'Home',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'xyz road', 'RJ', 1 union all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2, 'Office', 'temp',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ppp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road', 'RJ', 1 union all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3, 'Home', 'xxx',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aaa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road', 'NY', 2 union all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4, 'Office',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ccc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Com', 'CL', 2 union all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5, 'Temp',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olkiu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road', 'CL', 2 union all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6, 'Home',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ttt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loik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road', 'NY', 3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1 AS Tag,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 AS Parent,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 AS 'Agents!1!',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 AS 'Agent!2!AgentID',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 AS 'Agent!2!Fname!Element',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 AS 'Agent!2!SSN!Element'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UNION ALL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2 AS Tag,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1 AS Parent,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NULL, 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AgentID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Fname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SSN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@agent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XML EXPLICIT</a:t>
            </a:r>
          </a:p>
          <a:p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663CF-8C17-4655-AA89-0972D7B0EC7B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AEC2B8-C9C9-49F9-9DB1-644F60BF84EE}" type="datetimeFigureOut">
              <a:rPr lang="zh-TW" altLang="en-US" smtClean="0"/>
              <a:pPr/>
              <a:t>2014/7/4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6E8BFB-76C6-438D-BEE3-49D934DAA2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TSQL 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XML </a:t>
            </a:r>
            <a:r>
              <a:rPr lang="en-US" altLang="zh-TW" dirty="0" smtClean="0"/>
              <a:t>TSQL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r>
              <a:rPr lang="zh-TW" altLang="en-US" dirty="0" smtClean="0"/>
              <a:t>視觀表</a:t>
            </a:r>
            <a:r>
              <a:rPr lang="en-US" altLang="zh-TW" dirty="0" smtClean="0"/>
              <a:t>(View)</a:t>
            </a:r>
          </a:p>
          <a:p>
            <a:r>
              <a:rPr lang="zh-TW" altLang="en-US" dirty="0" smtClean="0"/>
              <a:t>轉</a:t>
            </a:r>
            <a:r>
              <a:rPr lang="zh-TW" altLang="en-US" dirty="0" smtClean="0"/>
              <a:t>置</a:t>
            </a:r>
            <a:endParaRPr lang="en-US" altLang="zh-TW" dirty="0" smtClean="0"/>
          </a:p>
          <a:p>
            <a:r>
              <a:rPr lang="en-US" altLang="zh-TW" dirty="0" smtClean="0"/>
              <a:t>FOR XML</a:t>
            </a:r>
            <a:endParaRPr lang="en-US" altLang="zh-TW" dirty="0" smtClean="0"/>
          </a:p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ROW_NUMBER()</a:t>
            </a:r>
          </a:p>
          <a:p>
            <a:pPr lvl="1"/>
            <a:r>
              <a:rPr lang="zh-TW" altLang="en-US" sz="2000" dirty="0" smtClean="0"/>
              <a:t>依照指定的欄位排序，並逐筆加上順號的方式</a:t>
            </a:r>
            <a:endParaRPr lang="en-US" altLang="zh-TW" sz="2000" dirty="0" smtClean="0"/>
          </a:p>
          <a:p>
            <a:r>
              <a:rPr lang="en-US" altLang="zh-TW" dirty="0" smtClean="0"/>
              <a:t>RANK()</a:t>
            </a:r>
          </a:p>
          <a:p>
            <a:pPr lvl="1"/>
            <a:r>
              <a:rPr lang="zh-TW" altLang="en-US" sz="2000" dirty="0" smtClean="0"/>
              <a:t>依照排序的欄位，相同的資料相同排名，下一個不同會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跳脫</a:t>
            </a:r>
            <a:r>
              <a:rPr lang="en-US" altLang="zh-TW" sz="2000" dirty="0" smtClean="0"/>
              <a:t>】</a:t>
            </a:r>
          </a:p>
          <a:p>
            <a:r>
              <a:rPr lang="en-US" altLang="zh-TW" dirty="0" smtClean="0"/>
              <a:t>DENSE_RANK()</a:t>
            </a:r>
          </a:p>
          <a:p>
            <a:pPr lvl="1"/>
            <a:r>
              <a:rPr lang="zh-TW" altLang="en-US" sz="2000" dirty="0" smtClean="0"/>
              <a:t>依照排序的欄位，相同的資料相同排名，下一個不同會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不跳脫</a:t>
            </a:r>
            <a:r>
              <a:rPr lang="en-US" altLang="zh-TW" sz="2000" dirty="0" smtClean="0"/>
              <a:t>】</a:t>
            </a:r>
          </a:p>
          <a:p>
            <a:r>
              <a:rPr lang="en-US" altLang="zh-TW" dirty="0" smtClean="0"/>
              <a:t>NTILE(n)</a:t>
            </a:r>
          </a:p>
          <a:p>
            <a:pPr lvl="1"/>
            <a:r>
              <a:rPr lang="zh-TW" altLang="en-US" sz="2000" dirty="0" smtClean="0"/>
              <a:t>平</a:t>
            </a:r>
            <a:r>
              <a:rPr lang="zh-TW" altLang="pt-BR" sz="2000" dirty="0" smtClean="0"/>
              <a:t>均等分成 </a:t>
            </a:r>
            <a:r>
              <a:rPr lang="pt-BR" altLang="zh-TW" sz="2000" dirty="0" smtClean="0"/>
              <a:t>n </a:t>
            </a:r>
            <a:r>
              <a:rPr lang="zh-TW" altLang="pt-BR" sz="2000" dirty="0" smtClean="0"/>
              <a:t>等份</a:t>
            </a:r>
            <a:endParaRPr lang="en-US" altLang="zh-TW" sz="2000" dirty="0" smtClean="0"/>
          </a:p>
          <a:p>
            <a:r>
              <a:rPr lang="en-US" altLang="zh-TW" dirty="0" smtClean="0"/>
              <a:t>NEWID()</a:t>
            </a:r>
          </a:p>
          <a:p>
            <a:pPr lvl="1"/>
            <a:r>
              <a:rPr lang="zh-TW" altLang="en-US" sz="2000" dirty="0" smtClean="0"/>
              <a:t>隨機、亂數</a:t>
            </a:r>
            <a:r>
              <a:rPr lang="en-US" altLang="zh-TW" sz="2000" dirty="0" smtClean="0"/>
              <a:t>(random)</a:t>
            </a:r>
            <a:r>
              <a:rPr lang="zh-TW" altLang="en-US" sz="2000" dirty="0" smtClean="0"/>
              <a:t>選取 </a:t>
            </a:r>
            <a:r>
              <a:rPr lang="en-US" altLang="zh-TW" sz="2000" dirty="0" smtClean="0"/>
              <a:t>N </a:t>
            </a:r>
            <a:r>
              <a:rPr lang="zh-TW" altLang="en-US" sz="2000" dirty="0" smtClean="0"/>
              <a:t>筆資料列；亂數排序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r>
              <a:rPr lang="en-US" altLang="zh-TW" dirty="0" smtClean="0"/>
              <a:t>TSQL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視觀表</a:t>
            </a:r>
            <a:r>
              <a:rPr lang="en-US" altLang="zh-TW" dirty="0" smtClean="0"/>
              <a:t>(View)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檢視表</a:t>
            </a:r>
            <a:r>
              <a:rPr lang="en-US" altLang="zh-TW" dirty="0" smtClean="0"/>
              <a:t>(Views)</a:t>
            </a:r>
            <a:r>
              <a:rPr lang="zh-TW" altLang="en-US" dirty="0" smtClean="0"/>
              <a:t>也稱為虛擬資料表</a:t>
            </a:r>
            <a:r>
              <a:rPr lang="en-US" altLang="zh-TW" dirty="0" smtClean="0"/>
              <a:t>(Virtual Tables)</a:t>
            </a:r>
            <a:r>
              <a:rPr lang="zh-TW" altLang="en-US" dirty="0" smtClean="0"/>
              <a:t>，因為</a:t>
            </a:r>
            <a:r>
              <a:rPr lang="en-US" altLang="zh-TW" dirty="0" smtClean="0"/>
              <a:t>Views</a:t>
            </a:r>
            <a:r>
              <a:rPr lang="zh-TW" altLang="en-US" dirty="0" smtClean="0"/>
              <a:t>所呈現出來的結果和</a:t>
            </a:r>
            <a:r>
              <a:rPr lang="en-US" altLang="zh-TW" dirty="0" smtClean="0"/>
              <a:t>Tables</a:t>
            </a:r>
            <a:r>
              <a:rPr lang="zh-TW" altLang="en-US" dirty="0" smtClean="0"/>
              <a:t>非常類似，最大的差異在於</a:t>
            </a:r>
            <a:r>
              <a:rPr lang="en-US" altLang="zh-TW" dirty="0" smtClean="0"/>
              <a:t>Tables</a:t>
            </a:r>
            <a:r>
              <a:rPr lang="zh-TW" altLang="en-US" dirty="0" smtClean="0"/>
              <a:t>是真正儲存資料的地方，而</a:t>
            </a:r>
            <a:r>
              <a:rPr lang="en-US" altLang="zh-TW" dirty="0" smtClean="0"/>
              <a:t>Views</a:t>
            </a:r>
            <a:r>
              <a:rPr lang="zh-TW" altLang="en-US" dirty="0" smtClean="0"/>
              <a:t>本身並不儲存任何的資料內容，而是查詢</a:t>
            </a:r>
            <a:r>
              <a:rPr lang="en-US" altLang="zh-TW" dirty="0" smtClean="0"/>
              <a:t>(Select)</a:t>
            </a:r>
            <a:r>
              <a:rPr lang="zh-TW" altLang="en-US" dirty="0" smtClean="0"/>
              <a:t>是自</a:t>
            </a:r>
            <a:r>
              <a:rPr lang="en-US" altLang="zh-TW" dirty="0" smtClean="0"/>
              <a:t>Tables</a:t>
            </a:r>
            <a:r>
              <a:rPr lang="zh-TW" altLang="en-US" dirty="0" smtClean="0"/>
              <a:t>，或是經由其他</a:t>
            </a:r>
            <a:r>
              <a:rPr lang="en-US" altLang="zh-TW" dirty="0" smtClean="0"/>
              <a:t>Views</a:t>
            </a:r>
            <a:r>
              <a:rPr lang="zh-TW" altLang="en-US" dirty="0" smtClean="0"/>
              <a:t>再自下層的資料表所取得的資料。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視觀表</a:t>
            </a:r>
            <a:r>
              <a:rPr lang="en-US" altLang="zh-TW" dirty="0" smtClean="0"/>
              <a:t>(View)</a:t>
            </a:r>
            <a:r>
              <a:rPr lang="en-US" altLang="zh-TW" dirty="0" smtClean="0"/>
              <a:t>TSQL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轉置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PIVOT</a:t>
            </a:r>
          </a:p>
          <a:p>
            <a:pPr lvl="1"/>
            <a:r>
              <a:rPr lang="zh-TW" altLang="en-US" dirty="0" smtClean="0"/>
              <a:t>轉置</a:t>
            </a:r>
            <a:r>
              <a:rPr lang="en-US" altLang="zh-TW" dirty="0" smtClean="0"/>
              <a:t>-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樞紐分析表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zh-TW" altLang="en-US" dirty="0" smtClean="0"/>
              <a:t>第一步驟：先把要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的原始資料查詢</a:t>
            </a:r>
            <a:r>
              <a:rPr lang="en-US" altLang="zh-TW" dirty="0" smtClean="0"/>
              <a:t>(Query)</a:t>
            </a:r>
            <a:r>
              <a:rPr lang="zh-TW" altLang="en-US" dirty="0" smtClean="0"/>
              <a:t>好。 </a:t>
            </a:r>
            <a:br>
              <a:rPr lang="zh-TW" altLang="en-US" dirty="0" smtClean="0"/>
            </a:br>
            <a:r>
              <a:rPr lang="zh-TW" altLang="en-US" dirty="0" smtClean="0"/>
              <a:t>第二步驟：設定好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的欄位與方式。 </a:t>
            </a:r>
            <a:br>
              <a:rPr lang="zh-TW" altLang="en-US" dirty="0" smtClean="0"/>
            </a:br>
            <a:r>
              <a:rPr lang="zh-TW" altLang="en-US" dirty="0" smtClean="0"/>
              <a:t>第三步驟：依</a:t>
            </a:r>
            <a:r>
              <a:rPr lang="en-US" altLang="zh-TW" dirty="0" smtClean="0"/>
              <a:t>PIVOT</a:t>
            </a:r>
            <a:r>
              <a:rPr lang="zh-TW" altLang="en-US" dirty="0" smtClean="0"/>
              <a:t>好了的資料，呈現結果。</a:t>
            </a:r>
            <a:endParaRPr lang="en-US" altLang="zh-TW" dirty="0" smtClean="0"/>
          </a:p>
          <a:p>
            <a:r>
              <a:rPr lang="en-US" altLang="zh-TW" dirty="0" smtClean="0"/>
              <a:t>UNPIVOT</a:t>
            </a:r>
          </a:p>
          <a:p>
            <a:pPr lvl="1"/>
            <a:r>
              <a:rPr lang="zh-TW" altLang="en-US" dirty="0" smtClean="0"/>
              <a:t>反轉置</a:t>
            </a:r>
            <a:r>
              <a:rPr lang="en-US" altLang="zh-TW" dirty="0" smtClean="0"/>
              <a:t>-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樞紐分析表轉成清單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轉置</a:t>
            </a:r>
            <a:r>
              <a:rPr lang="en-US" altLang="zh-TW" dirty="0" smtClean="0"/>
              <a:t>TSQL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 smtClean="0"/>
              <a:t>XML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PATH </a:t>
            </a:r>
            <a:r>
              <a:rPr lang="zh-TW" altLang="en-US" dirty="0" smtClean="0"/>
              <a:t>將</a:t>
            </a:r>
            <a:r>
              <a:rPr lang="zh-TW" altLang="en-US" dirty="0" smtClean="0"/>
              <a:t>多筆資料合併為一筆</a:t>
            </a:r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en-US" altLang="zh-TW" dirty="0" smtClean="0"/>
              <a:t>AUTO</a:t>
            </a:r>
            <a:r>
              <a:rPr lang="zh-TW" altLang="en-US" dirty="0" smtClean="0"/>
              <a:t>將資料轉成 </a:t>
            </a:r>
            <a:r>
              <a:rPr lang="en-US" altLang="zh-TW" dirty="0" smtClean="0"/>
              <a:t>XML </a:t>
            </a:r>
            <a:r>
              <a:rPr lang="zh-TW" altLang="en-US" dirty="0" smtClean="0"/>
              <a:t>格式顯示</a:t>
            </a:r>
            <a:endParaRPr lang="en-US" altLang="zh-TW" dirty="0" smtClean="0"/>
          </a:p>
          <a:p>
            <a:r>
              <a:rPr lang="en-US" altLang="zh-TW" dirty="0" smtClean="0"/>
              <a:t>RAW</a:t>
            </a:r>
            <a:r>
              <a:rPr lang="zh-TW" altLang="en-US" dirty="0" smtClean="0"/>
              <a:t>將資料轉成 </a:t>
            </a:r>
            <a:r>
              <a:rPr lang="en-US" altLang="zh-TW" dirty="0" smtClean="0"/>
              <a:t>XML </a:t>
            </a:r>
            <a:r>
              <a:rPr lang="zh-TW" altLang="en-US" dirty="0" smtClean="0"/>
              <a:t>格式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自訂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名稱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EXPLICIT</a:t>
            </a:r>
            <a:r>
              <a:rPr lang="zh-TW" altLang="en-US" dirty="0" smtClean="0"/>
              <a:t>將資料轉成 </a:t>
            </a:r>
            <a:r>
              <a:rPr lang="en-US" altLang="zh-TW" dirty="0" smtClean="0"/>
              <a:t>XML </a:t>
            </a:r>
            <a:r>
              <a:rPr lang="zh-TW" altLang="en-US" dirty="0" smtClean="0"/>
              <a:t>格式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巢狀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</TotalTime>
  <Words>923</Words>
  <Application>Microsoft Office PowerPoint</Application>
  <PresentationFormat>如螢幕大小 (4:3)</PresentationFormat>
  <Paragraphs>195</Paragraphs>
  <Slides>12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中庸</vt:lpstr>
      <vt:lpstr>TSQL 教學</vt:lpstr>
      <vt:lpstr>大綱</vt:lpstr>
      <vt:lpstr>排序</vt:lpstr>
      <vt:lpstr>排序TSQL實作</vt:lpstr>
      <vt:lpstr>視觀表(View)</vt:lpstr>
      <vt:lpstr>視觀表(View)TSQL實作</vt:lpstr>
      <vt:lpstr>轉置</vt:lpstr>
      <vt:lpstr>轉置TSQL實作</vt:lpstr>
      <vt:lpstr>FOR XML</vt:lpstr>
      <vt:lpstr>FOR XML TSQL實作</vt:lpstr>
      <vt:lpstr>Q&amp;A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 教學</dc:title>
  <dc:creator>glenn</dc:creator>
  <cp:lastModifiedBy>glenn</cp:lastModifiedBy>
  <cp:revision>26</cp:revision>
  <dcterms:created xsi:type="dcterms:W3CDTF">2014-07-04T00:57:57Z</dcterms:created>
  <dcterms:modified xsi:type="dcterms:W3CDTF">2014-07-04T08:32:04Z</dcterms:modified>
</cp:coreProperties>
</file>