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AEC2B8-C9C9-49F9-9DB1-644F60BF84EE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TSQL 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r>
              <a:rPr lang="zh-TW" altLang="en-US" dirty="0" smtClean="0"/>
              <a:t>視觀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en-US" altLang="zh-TW" dirty="0" smtClean="0"/>
              <a:t>View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轉置</a:t>
            </a:r>
            <a:endParaRPr lang="en-US" altLang="zh-TW" dirty="0" smtClean="0"/>
          </a:p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ROW_NUMBER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sz="2000" dirty="0" smtClean="0"/>
              <a:t>依照指定的欄位排序，並逐筆加上順號的方式</a:t>
            </a:r>
            <a:endParaRPr lang="en-US" altLang="zh-TW" sz="2000" dirty="0" smtClean="0"/>
          </a:p>
          <a:p>
            <a:r>
              <a:rPr lang="en-US" altLang="zh-TW" dirty="0" smtClean="0"/>
              <a:t>RANK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sz="2000" dirty="0" smtClean="0"/>
              <a:t>依照排序的欄位，相同的資料相同排名，下一個不同會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跳脫</a:t>
            </a:r>
            <a:r>
              <a:rPr lang="en-US" altLang="zh-TW" sz="2000" dirty="0" smtClean="0"/>
              <a:t>】</a:t>
            </a:r>
          </a:p>
          <a:p>
            <a:r>
              <a:rPr lang="en-US" altLang="zh-TW" dirty="0" smtClean="0"/>
              <a:t>DENSE_RANK()</a:t>
            </a:r>
          </a:p>
          <a:p>
            <a:pPr lvl="1"/>
            <a:r>
              <a:rPr lang="zh-TW" altLang="en-US" sz="2000" dirty="0" smtClean="0"/>
              <a:t>依照排序的欄位，相同的資料相同排名，下一個不同會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不跳脫</a:t>
            </a:r>
            <a:r>
              <a:rPr lang="en-US" altLang="zh-TW" sz="2000" dirty="0" smtClean="0"/>
              <a:t>】</a:t>
            </a:r>
          </a:p>
          <a:p>
            <a:r>
              <a:rPr lang="en-US" altLang="zh-TW" dirty="0" smtClean="0"/>
              <a:t>NTILE(n)</a:t>
            </a:r>
          </a:p>
          <a:p>
            <a:pPr lvl="1"/>
            <a:r>
              <a:rPr lang="zh-TW" altLang="en-US" sz="2000" dirty="0" smtClean="0"/>
              <a:t>平</a:t>
            </a:r>
            <a:r>
              <a:rPr lang="zh-TW" altLang="pt-BR" sz="2000" dirty="0" smtClean="0"/>
              <a:t>均</a:t>
            </a:r>
            <a:r>
              <a:rPr lang="zh-TW" altLang="pt-BR" sz="2000" dirty="0" smtClean="0"/>
              <a:t>等分成 </a:t>
            </a:r>
            <a:r>
              <a:rPr lang="pt-BR" altLang="zh-TW" sz="2000" dirty="0" smtClean="0"/>
              <a:t>n </a:t>
            </a:r>
            <a:r>
              <a:rPr lang="zh-TW" altLang="pt-BR" sz="2000" dirty="0" smtClean="0"/>
              <a:t>等</a:t>
            </a:r>
            <a:r>
              <a:rPr lang="zh-TW" altLang="pt-BR" sz="2000" dirty="0" smtClean="0"/>
              <a:t>份</a:t>
            </a:r>
            <a:endParaRPr lang="en-US" altLang="zh-TW" sz="2000" dirty="0" smtClean="0"/>
          </a:p>
          <a:p>
            <a:r>
              <a:rPr lang="en-US" altLang="zh-TW" dirty="0" smtClean="0"/>
              <a:t>NEWID()</a:t>
            </a:r>
          </a:p>
          <a:p>
            <a:pPr lvl="1"/>
            <a:r>
              <a:rPr lang="zh-TW" altLang="en-US" sz="2000" dirty="0" smtClean="0"/>
              <a:t>隨機、亂數</a:t>
            </a:r>
            <a:r>
              <a:rPr lang="en-US" altLang="zh-TW" sz="2000" dirty="0" smtClean="0"/>
              <a:t>(random)</a:t>
            </a:r>
            <a:r>
              <a:rPr lang="zh-TW" altLang="en-US" sz="2000" dirty="0" smtClean="0"/>
              <a:t>選取 </a:t>
            </a:r>
            <a:r>
              <a:rPr lang="en-US" altLang="zh-TW" sz="2000" dirty="0" smtClean="0"/>
              <a:t>N </a:t>
            </a:r>
            <a:r>
              <a:rPr lang="zh-TW" altLang="en-US" sz="2000" dirty="0" smtClean="0"/>
              <a:t>筆資料列；亂數</a:t>
            </a:r>
            <a:r>
              <a:rPr lang="zh-TW" altLang="en-US" sz="2000" dirty="0" smtClean="0"/>
              <a:t>排序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視觀表</a:t>
            </a:r>
            <a:r>
              <a:rPr lang="en-US" altLang="zh-TW" dirty="0" smtClean="0"/>
              <a:t>(View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檢視表</a:t>
            </a:r>
            <a:r>
              <a:rPr lang="en-US" altLang="zh-TW" dirty="0" smtClean="0"/>
              <a:t>(Views)</a:t>
            </a:r>
            <a:r>
              <a:rPr lang="zh-TW" altLang="en-US" dirty="0" smtClean="0"/>
              <a:t>也稱為虛擬資料表</a:t>
            </a:r>
            <a:r>
              <a:rPr lang="en-US" altLang="zh-TW" dirty="0" smtClean="0"/>
              <a:t>(Virtual Tables)</a:t>
            </a:r>
            <a:r>
              <a:rPr lang="zh-TW" altLang="en-US" dirty="0" smtClean="0"/>
              <a:t>，因為</a:t>
            </a:r>
            <a:r>
              <a:rPr lang="en-US" altLang="zh-TW" dirty="0" smtClean="0"/>
              <a:t>Views</a:t>
            </a:r>
            <a:r>
              <a:rPr lang="zh-TW" altLang="en-US" dirty="0" smtClean="0"/>
              <a:t>所呈現出來的</a:t>
            </a:r>
            <a:r>
              <a:rPr lang="zh-TW" altLang="en-US" dirty="0" smtClean="0"/>
              <a:t>結果和</a:t>
            </a:r>
            <a:r>
              <a:rPr lang="en-US" altLang="zh-TW" dirty="0" smtClean="0"/>
              <a:t>Tables</a:t>
            </a:r>
            <a:r>
              <a:rPr lang="zh-TW" altLang="en-US" dirty="0" smtClean="0"/>
              <a:t>非常類似，最大的差異在於</a:t>
            </a:r>
            <a:r>
              <a:rPr lang="en-US" altLang="zh-TW" dirty="0" smtClean="0"/>
              <a:t>Tables</a:t>
            </a:r>
            <a:r>
              <a:rPr lang="zh-TW" altLang="en-US" dirty="0" smtClean="0"/>
              <a:t>是真正儲存資料的地方，而</a:t>
            </a:r>
            <a:r>
              <a:rPr lang="en-US" altLang="zh-TW" dirty="0" smtClean="0"/>
              <a:t>Views</a:t>
            </a:r>
            <a:r>
              <a:rPr lang="zh-TW" altLang="en-US" dirty="0" smtClean="0"/>
              <a:t>本身</a:t>
            </a:r>
            <a:r>
              <a:rPr lang="zh-TW" altLang="en-US" dirty="0" smtClean="0"/>
              <a:t>並不儲存任何的資料內容，而是查詢</a:t>
            </a:r>
            <a:r>
              <a:rPr lang="en-US" altLang="zh-TW" dirty="0" smtClean="0"/>
              <a:t>(Select)</a:t>
            </a:r>
            <a:r>
              <a:rPr lang="zh-TW" altLang="en-US" dirty="0" smtClean="0"/>
              <a:t>是自</a:t>
            </a:r>
            <a:r>
              <a:rPr lang="en-US" altLang="zh-TW" dirty="0" smtClean="0"/>
              <a:t>Tables</a:t>
            </a:r>
            <a:r>
              <a:rPr lang="zh-TW" altLang="en-US" dirty="0" smtClean="0"/>
              <a:t>，或是經由</a:t>
            </a:r>
            <a:r>
              <a:rPr lang="zh-TW" altLang="en-US" dirty="0" smtClean="0"/>
              <a:t>其他</a:t>
            </a:r>
            <a:r>
              <a:rPr lang="en-US" altLang="zh-TW" dirty="0" smtClean="0"/>
              <a:t>Views</a:t>
            </a:r>
            <a:r>
              <a:rPr lang="zh-TW" altLang="en-US" dirty="0" smtClean="0"/>
              <a:t>再自下層的資料表所取得的資料。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轉置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PIVOT</a:t>
            </a:r>
          </a:p>
          <a:p>
            <a:pPr lvl="1"/>
            <a:r>
              <a:rPr lang="zh-TW" altLang="en-US" dirty="0" smtClean="0"/>
              <a:t>轉置</a:t>
            </a:r>
            <a:r>
              <a:rPr lang="en-US" altLang="zh-TW" dirty="0" smtClean="0"/>
              <a:t>-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樞紐分析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表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zh-TW" altLang="en-US" dirty="0" smtClean="0"/>
              <a:t>第一步驟：先把要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的原始資料查詢</a:t>
            </a:r>
            <a:r>
              <a:rPr lang="en-US" altLang="zh-TW" dirty="0" smtClean="0"/>
              <a:t>(Query)</a:t>
            </a:r>
            <a:r>
              <a:rPr lang="zh-TW" altLang="en-US" dirty="0" smtClean="0"/>
              <a:t>好。 </a:t>
            </a:r>
            <a:br>
              <a:rPr lang="zh-TW" altLang="en-US" dirty="0" smtClean="0"/>
            </a:br>
            <a:r>
              <a:rPr lang="zh-TW" altLang="en-US" dirty="0" smtClean="0"/>
              <a:t>第二步驟：設定好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的欄位與方式。 </a:t>
            </a:r>
            <a:br>
              <a:rPr lang="zh-TW" altLang="en-US" dirty="0" smtClean="0"/>
            </a:br>
            <a:r>
              <a:rPr lang="zh-TW" altLang="en-US" dirty="0" smtClean="0"/>
              <a:t>第三步驟：依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好了的資料，呈現結果。</a:t>
            </a:r>
            <a:endParaRPr lang="en-US" altLang="zh-TW" dirty="0" smtClean="0"/>
          </a:p>
          <a:p>
            <a:r>
              <a:rPr lang="en-US" altLang="zh-TW" dirty="0" smtClean="0"/>
              <a:t>UNPIVOT</a:t>
            </a:r>
          </a:p>
          <a:p>
            <a:pPr lvl="1"/>
            <a:r>
              <a:rPr lang="zh-TW" altLang="en-US" dirty="0" smtClean="0"/>
              <a:t>反轉置</a:t>
            </a:r>
            <a:r>
              <a:rPr lang="en-US" altLang="zh-TW" dirty="0" smtClean="0"/>
              <a:t>-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樞紐分析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表轉成清單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</TotalTime>
  <Words>203</Words>
  <Application>Microsoft Office PowerPoint</Application>
  <PresentationFormat>如螢幕大小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TSQL 教學</vt:lpstr>
      <vt:lpstr>大綱</vt:lpstr>
      <vt:lpstr>排序</vt:lpstr>
      <vt:lpstr>視觀表(View)</vt:lpstr>
      <vt:lpstr>轉置</vt:lpstr>
      <vt:lpstr>Q&amp;A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教學</dc:title>
  <dc:creator>glenn</dc:creator>
  <cp:lastModifiedBy>glenn</cp:lastModifiedBy>
  <cp:revision>7</cp:revision>
  <dcterms:created xsi:type="dcterms:W3CDTF">2014-07-04T00:57:57Z</dcterms:created>
  <dcterms:modified xsi:type="dcterms:W3CDTF">2014-07-04T01:35:47Z</dcterms:modified>
</cp:coreProperties>
</file>