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F2C1F-5FBE-4609-BBC4-94024AE6D865}" type="datetimeFigureOut">
              <a:rPr lang="zh-TW" altLang="en-US" smtClean="0"/>
              <a:t>2015/6/14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B6590-1E6E-4B94-A0C1-3208BEECE2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20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https://www.youtube.com/watch?v=UBWLr2i4MIg</a:t>
            </a:r>
          </a:p>
          <a:p>
            <a:r>
              <a:rPr lang="en-US" altLang="zh-TW" dirty="0" smtClean="0"/>
              <a:t>https://speakerdeck.com/coodoo/flux-in-action-shi-zhan-jing-yan-fen-xiang</a:t>
            </a:r>
          </a:p>
          <a:p>
            <a:r>
              <a:rPr lang="en-US" altLang="zh-TW" dirty="0" smtClean="0"/>
              <a:t>http://yun.baidu.com/s/1sjoeLe1   (</a:t>
            </a:r>
            <a:r>
              <a:rPr lang="zh-TW" altLang="en-US" dirty="0" smtClean="0"/>
              <a:t>簡體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http://yun.baidu.com/s/1pJJqYWN  (</a:t>
            </a:r>
            <a:r>
              <a:rPr lang="zh-TW" altLang="en-US" dirty="0" smtClean="0"/>
              <a:t>簡體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http://www.tudou.com/listplay/ah20h1-t4V4.html  (</a:t>
            </a:r>
            <a:r>
              <a:rPr lang="zh-TW" altLang="en-US" dirty="0" smtClean="0"/>
              <a:t>簡體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42C6-A06C-44E5-87CC-BD75CDF448FC}" type="slidenum">
              <a:rPr lang="zh-TW" altLang="en-US" smtClean="0">
                <a:solidFill>
                  <a:prstClr val="black"/>
                </a:solidFill>
              </a:rPr>
              <a:pPr/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54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靜態資料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B6590-1E6E-4B94-A0C1-3208BEECE20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19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React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2015/06/15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5969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1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課程目標</a:t>
            </a:r>
            <a:r>
              <a:rPr lang="en-US" altLang="zh-TW" dirty="0" smtClean="0"/>
              <a:t>(Menu)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101" y="1930400"/>
            <a:ext cx="2669664" cy="30669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958" y="1930400"/>
            <a:ext cx="2304174" cy="30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將使用者介面拆成元件</a:t>
            </a:r>
            <a:r>
              <a:rPr lang="zh-TW" altLang="en-US" dirty="0" smtClean="0"/>
              <a:t>階層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492" y="1930400"/>
            <a:ext cx="2667000" cy="3067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831" y="1930400"/>
            <a:ext cx="2667000" cy="30670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170" y="1930400"/>
            <a:ext cx="2667000" cy="30670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3509" y="1930400"/>
            <a:ext cx="2667000" cy="30670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7334" y="5394920"/>
            <a:ext cx="984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68608" y="5394920"/>
            <a:ext cx="728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401" y="5284274"/>
            <a:ext cx="1678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SPAN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99197" y="5394920"/>
            <a:ext cx="1335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460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將使用者介面拆成元件</a:t>
            </a:r>
            <a:r>
              <a:rPr lang="zh-TW" altLang="en-US" dirty="0" smtClean="0"/>
              <a:t>階層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2305050" cy="30670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253" y="1930400"/>
            <a:ext cx="2305050" cy="30670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172" y="1930400"/>
            <a:ext cx="2305050" cy="30670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091" y="1930400"/>
            <a:ext cx="2305050" cy="30670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13422" y="5394920"/>
            <a:ext cx="1832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15128" y="5394920"/>
            <a:ext cx="1568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TrTd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0428" y="5296800"/>
            <a:ext cx="1678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SPAN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86804" y="5296800"/>
            <a:ext cx="1335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611840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69</Words>
  <Application>Microsoft Office PowerPoint</Application>
  <PresentationFormat>寬螢幕</PresentationFormat>
  <Paragraphs>21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React(三)</vt:lpstr>
      <vt:lpstr>課程目標(Menu)</vt:lpstr>
      <vt:lpstr>將使用者介面拆成元件階層(1)</vt:lpstr>
      <vt:lpstr>將使用者介面拆成元件階層(2)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React(三)</dc:title>
  <dc:creator>yao</dc:creator>
  <cp:lastModifiedBy>yao</cp:lastModifiedBy>
  <cp:revision>5</cp:revision>
  <dcterms:created xsi:type="dcterms:W3CDTF">2015-06-14T12:26:42Z</dcterms:created>
  <dcterms:modified xsi:type="dcterms:W3CDTF">2015-06-14T15:48:16Z</dcterms:modified>
</cp:coreProperties>
</file>