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81202" autoAdjust="0"/>
  </p:normalViewPr>
  <p:slideViewPr>
    <p:cSldViewPr snapToGrid="0">
      <p:cViewPr varScale="1">
        <p:scale>
          <a:sx n="70" d="100"/>
          <a:sy n="70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2500-BA6D-4305-9B88-4EA42CCB4143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4A381-C383-4D00-8445-60F3B841E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30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https://www.youtube.com/watch?v=UBWLr2i4MIg</a:t>
            </a:r>
          </a:p>
          <a:p>
            <a:r>
              <a:rPr lang="en-US" altLang="zh-TW" dirty="0" smtClean="0"/>
              <a:t>https://speakerdeck.com/coodoo/flux-in-action-shi-zhan-jing-yan-fen-xiang</a:t>
            </a:r>
          </a:p>
          <a:p>
            <a:r>
              <a:rPr lang="en-US" altLang="zh-TW" dirty="0" smtClean="0"/>
              <a:t>http://yun.baidu.com/s/1sjoeLe1   (</a:t>
            </a:r>
            <a:r>
              <a:rPr lang="zh-TW" altLang="en-US" dirty="0" smtClean="0"/>
              <a:t>簡體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http://yun.baidu.com/s/1pJJqYWN  (</a:t>
            </a:r>
            <a:r>
              <a:rPr lang="zh-TW" altLang="en-US" dirty="0" smtClean="0"/>
              <a:t>簡體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http://www.tudou.com/listplay/ah20h1-t4V4.html  (</a:t>
            </a:r>
            <a:r>
              <a:rPr lang="zh-TW" altLang="en-US" dirty="0" smtClean="0"/>
              <a:t>簡體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42C6-A06C-44E5-87CC-BD75CDF448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2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React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2015/06/08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969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上周作業</a:t>
            </a:r>
            <a:endParaRPr lang="en-US" altLang="zh-TW" sz="4000" dirty="0" smtClean="0"/>
          </a:p>
          <a:p>
            <a:r>
              <a:rPr lang="zh-TW" altLang="en-US" sz="4000" dirty="0" smtClean="0"/>
              <a:t>元件</a:t>
            </a:r>
            <a:r>
              <a:rPr lang="zh-TW" altLang="en-US" sz="4000" dirty="0"/>
              <a:t>的</a:t>
            </a:r>
            <a:r>
              <a:rPr lang="zh-TW" altLang="en-US" sz="4000" dirty="0" smtClean="0"/>
              <a:t>生命週期</a:t>
            </a:r>
            <a:endParaRPr lang="en-US" altLang="zh-TW" sz="4000" dirty="0" smtClean="0"/>
          </a:p>
          <a:p>
            <a:r>
              <a:rPr lang="zh-TW" altLang="en-US" sz="4000" dirty="0" smtClean="0"/>
              <a:t>整合應用</a:t>
            </a:r>
            <a:endParaRPr lang="en-US" altLang="zh-TW" sz="4000" dirty="0" smtClean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984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元件的</a:t>
            </a:r>
            <a:r>
              <a:rPr lang="zh-TW" altLang="en-US" dirty="0" smtClean="0"/>
              <a:t>生命週期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Mounting</a:t>
            </a:r>
            <a:r>
              <a:rPr lang="zh-TW" altLang="en-US" dirty="0"/>
              <a:t>：元件正準備要被寫入 </a:t>
            </a:r>
            <a:r>
              <a:rPr lang="en-US" altLang="zh-TW" dirty="0" smtClean="0"/>
              <a:t>DOM</a:t>
            </a:r>
          </a:p>
          <a:p>
            <a:pPr lvl="1"/>
            <a:r>
              <a:rPr lang="en-US" altLang="zh-TW" sz="1400" dirty="0" err="1"/>
              <a:t>getInitialState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componentWillMount</a:t>
            </a:r>
            <a:r>
              <a:rPr lang="zh-TW" altLang="en-US" sz="1400" dirty="0" smtClean="0"/>
              <a:t>、</a:t>
            </a:r>
            <a:r>
              <a:rPr lang="en-US" altLang="zh-TW" sz="1400" dirty="0" err="1"/>
              <a:t>componentDidMount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DOMElement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rootNode</a:t>
            </a:r>
            <a:r>
              <a:rPr lang="en-US" altLang="zh-TW" sz="1400" dirty="0"/>
              <a:t>)</a:t>
            </a:r>
          </a:p>
          <a:p>
            <a:r>
              <a:rPr lang="en-US" altLang="zh-TW" dirty="0"/>
              <a:t>Updating</a:t>
            </a:r>
            <a:r>
              <a:rPr lang="zh-TW" altLang="en-US" dirty="0"/>
              <a:t>：元件偵測到狀態的改變準備重新渲染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sz="1400" dirty="0" err="1"/>
              <a:t>componentWillReceiveProps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nextProps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、</a:t>
            </a:r>
            <a:r>
              <a:rPr lang="en-US" altLang="zh-TW" sz="1400" dirty="0" err="1"/>
              <a:t>shouldComponentUpdate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nextProps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nextState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componentWillUpdate</a:t>
            </a:r>
            <a:r>
              <a:rPr lang="zh-TW" altLang="en-US" sz="1400" dirty="0" smtClean="0"/>
              <a:t>、</a:t>
            </a:r>
            <a:r>
              <a:rPr lang="en-US" altLang="zh-TW" sz="1400" dirty="0" err="1"/>
              <a:t>componentDidupdate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prevProps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prevState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rootNode</a:t>
            </a:r>
            <a:r>
              <a:rPr lang="en-US" altLang="zh-TW" sz="1400" dirty="0"/>
              <a:t>)</a:t>
            </a:r>
            <a:endParaRPr lang="zh-TW" altLang="en-US" sz="1400" dirty="0"/>
          </a:p>
          <a:p>
            <a:r>
              <a:rPr lang="en-US" altLang="zh-TW" dirty="0" err="1"/>
              <a:t>Unmounting</a:t>
            </a:r>
            <a:r>
              <a:rPr lang="zh-TW" altLang="en-US" dirty="0"/>
              <a:t>：元件正要被從 </a:t>
            </a:r>
            <a:r>
              <a:rPr lang="en-US" altLang="zh-TW" dirty="0"/>
              <a:t>DOM </a:t>
            </a:r>
            <a:r>
              <a:rPr lang="zh-TW" altLang="en-US" dirty="0"/>
              <a:t>中移除。</a:t>
            </a:r>
          </a:p>
          <a:p>
            <a:pPr lvl="1"/>
            <a:r>
              <a:rPr lang="en-US" altLang="zh-TW" sz="1400" dirty="0" err="1"/>
              <a:t>componentWillUnmount</a:t>
            </a:r>
            <a:r>
              <a:rPr lang="en-US" altLang="zh-TW" sz="1400" dirty="0" smtClean="0"/>
              <a:t>()</a:t>
            </a:r>
          </a:p>
          <a:p>
            <a:r>
              <a:rPr lang="zh-TW" altLang="en-US" dirty="0" smtClean="0"/>
              <a:t>其他：</a:t>
            </a:r>
            <a:endParaRPr lang="en-US" altLang="zh-TW" dirty="0" smtClean="0"/>
          </a:p>
          <a:p>
            <a:pPr lvl="1"/>
            <a:r>
              <a:rPr lang="en-US" altLang="zh-TW" sz="1400" dirty="0" err="1"/>
              <a:t>getDOMNode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、</a:t>
            </a:r>
            <a:r>
              <a:rPr lang="en-US" altLang="zh-TW" sz="1400" dirty="0" err="1"/>
              <a:t>forceUpdate</a:t>
            </a:r>
            <a:r>
              <a:rPr lang="en-US" altLang="zh-TW" sz="1400" dirty="0"/>
              <a:t>()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166465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Mounting</a:t>
            </a:r>
            <a:r>
              <a:rPr lang="zh-TW" altLang="en-US" dirty="0"/>
              <a:t>：元件正準備要被寫入 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getInitialState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元件的生命週期中僅執行一次，設置組件的初始化狀態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componentWillMount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342900" lvl="1" indent="-342900"/>
            <a:r>
              <a:rPr lang="en-US" altLang="zh-TW" sz="1800" dirty="0" err="1" smtClean="0"/>
              <a:t>componentDidMount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DOMElement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rootNode</a:t>
            </a:r>
            <a:r>
              <a:rPr lang="en-US" altLang="zh-TW" sz="1400" dirty="0" smtClean="0"/>
              <a:t>)</a:t>
            </a:r>
          </a:p>
          <a:p>
            <a:pPr marL="742950" lvl="2" indent="-342900"/>
            <a:endParaRPr lang="en-US" altLang="zh-TW" sz="1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3611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138</Words>
  <Application>Microsoft Office PowerPoint</Application>
  <PresentationFormat>寬螢幕</PresentationFormat>
  <Paragraphs>27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React(二)</vt:lpstr>
      <vt:lpstr>大綱</vt:lpstr>
      <vt:lpstr>元件的生命週期</vt:lpstr>
      <vt:lpstr>Mounting：元件正準備要被寫入 DOM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React(二)</dc:title>
  <dc:creator>yao</dc:creator>
  <cp:lastModifiedBy>yao</cp:lastModifiedBy>
  <cp:revision>4</cp:revision>
  <dcterms:created xsi:type="dcterms:W3CDTF">2015-06-07T04:12:56Z</dcterms:created>
  <dcterms:modified xsi:type="dcterms:W3CDTF">2015-06-07T04:31:07Z</dcterms:modified>
</cp:coreProperties>
</file>