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0905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3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54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0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1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86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5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52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12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2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37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9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44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9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2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SP4 Team 11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Gregory Koh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Job Jacela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Almeda Glenn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Rayson Poh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Gregory’s Task List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Game 1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Framework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Jellybeans system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Difficulty selection system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AABB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Load and save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Confirmation pop-up windows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Credits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Reduction of warnings in whole solution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Job’s Task List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Game 2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 err="1"/>
              <a:t>Lua</a:t>
            </a:r>
            <a:r>
              <a:rPr lang="en-GB" dirty="0"/>
              <a:t> scripting class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Game Hub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AI (FSM)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Doors class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Documentation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Gantt chart, User guide, Finished task list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Glenn’s Task List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Game 3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Music System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Game State and Scene Management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Game 3 (MCQ Power)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Object Class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Question/Answer Classes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Waypoints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Pause Menu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Docmentation</a:t>
            </a:r>
            <a:endParaRPr lang="en-GB" dirty="0"/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Game Report, Presentation Slides, Trailer Video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Rayson’s Task List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Game 4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Entire UI system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Buttons, </a:t>
            </a:r>
            <a:r>
              <a:rPr lang="en-GB" dirty="0" err="1"/>
              <a:t>animations,etc</a:t>
            </a:r>
            <a:endParaRPr lang="en-GB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Main menu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Settings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Card class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Reduction of warnings in entire solution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End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251"/>
            <a:ext cx="8520600" cy="218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571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3600" dirty="0"/>
              <a:t>Game Concept</a:t>
            </a:r>
          </a:p>
          <a:p>
            <a:pPr marL="571500" lvl="0" indent="-571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3600" dirty="0"/>
              <a:t>The Games</a:t>
            </a:r>
          </a:p>
          <a:p>
            <a:pPr marL="571500" lvl="0" indent="-571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3600" dirty="0"/>
              <a:t>Lessons Learnt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Game Concept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Role-play as a boy trapped in </a:t>
            </a:r>
            <a:br>
              <a:rPr lang="en-GB" dirty="0"/>
            </a:br>
            <a:r>
              <a:rPr lang="en-GB" dirty="0"/>
              <a:t>“The Guardian’s Den”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Play 4 different mini-games to collect</a:t>
            </a:r>
            <a:br>
              <a:rPr lang="en-GB" dirty="0"/>
            </a:br>
            <a:r>
              <a:rPr lang="en-GB" dirty="0"/>
              <a:t>“Jellybeans” to offer to “The Guardian”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650" y="1669375"/>
            <a:ext cx="3875450" cy="28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Games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Game 1 (Maze Runner)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5" y="1943974"/>
            <a:ext cx="3488099" cy="26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250" y="1939049"/>
            <a:ext cx="3488100" cy="26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Games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Game 2 (Puzzle Party)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968800"/>
            <a:ext cx="3475250" cy="25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50" y="1950307"/>
            <a:ext cx="3475250" cy="261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Games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Game 3 (MCQ Power)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20950"/>
            <a:ext cx="3536275" cy="26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074" y="1914302"/>
            <a:ext cx="3536274" cy="266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Games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Game 4 (Stress)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910700"/>
            <a:ext cx="3535250" cy="26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425" y="1921684"/>
            <a:ext cx="3535250" cy="26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Lessons Learnt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Be quick in developing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Learn to cut features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Communications is very important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Following a common game theme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SP4 Team 11</vt:lpstr>
      <vt:lpstr>PowerPoint Presentation</vt:lpstr>
      <vt:lpstr>Overview</vt:lpstr>
      <vt:lpstr>Game Concept</vt:lpstr>
      <vt:lpstr>The Games</vt:lpstr>
      <vt:lpstr>The Games</vt:lpstr>
      <vt:lpstr>The Games</vt:lpstr>
      <vt:lpstr>The Games</vt:lpstr>
      <vt:lpstr>Lessons Learnt</vt:lpstr>
      <vt:lpstr>Gregory’s Task List</vt:lpstr>
      <vt:lpstr>Job’s Task List</vt:lpstr>
      <vt:lpstr>Glenn’s Task List</vt:lpstr>
      <vt:lpstr>Rayson’s Task List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SP4 Team 11</dc:title>
  <cp:lastModifiedBy>Admin</cp:lastModifiedBy>
  <cp:revision>1</cp:revision>
  <dcterms:modified xsi:type="dcterms:W3CDTF">2016-03-03T10:38:17Z</dcterms:modified>
</cp:coreProperties>
</file>