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85" autoAdjust="0"/>
    <p:restoredTop sz="94660"/>
  </p:normalViewPr>
  <p:slideViewPr>
    <p:cSldViewPr snapToGrid="0">
      <p:cViewPr varScale="1">
        <p:scale>
          <a:sx n="58" d="100"/>
          <a:sy n="58" d="100"/>
        </p:scale>
        <p:origin x="6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Laser Cat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SG" dirty="0" smtClean="0"/>
              <a:t>Presented by:</a:t>
            </a:r>
          </a:p>
          <a:p>
            <a:r>
              <a:rPr lang="en-SG" dirty="0" err="1" smtClean="0"/>
              <a:t>Almeda</a:t>
            </a:r>
            <a:r>
              <a:rPr lang="en-SG" dirty="0" smtClean="0"/>
              <a:t> Glenn</a:t>
            </a:r>
            <a:br>
              <a:rPr lang="en-SG" dirty="0" smtClean="0"/>
            </a:br>
            <a:r>
              <a:rPr lang="en-SG" dirty="0" smtClean="0"/>
              <a:t>Brandon Tan</a:t>
            </a:r>
            <a:br>
              <a:rPr lang="en-SG" dirty="0" smtClean="0"/>
            </a:br>
            <a:r>
              <a:rPr lang="en-SG" dirty="0" smtClean="0"/>
              <a:t>Troy </a:t>
            </a:r>
            <a:r>
              <a:rPr lang="en-SG" dirty="0" err="1" smtClean="0"/>
              <a:t>Toh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Lim Wei </a:t>
            </a:r>
            <a:r>
              <a:rPr lang="en-SG" dirty="0" err="1" smtClean="0"/>
              <a:t>Heng</a:t>
            </a:r>
            <a:endParaRPr lang="en-SG" dirty="0" smtClean="0"/>
          </a:p>
          <a:p>
            <a:r>
              <a:rPr lang="en-SG" dirty="0" smtClean="0"/>
              <a:t>Credits are given to the pictures in this 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382216"/>
            <a:ext cx="4209691" cy="247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Inspirations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2285999"/>
            <a:ext cx="4286250" cy="396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504" y="2411412"/>
            <a:ext cx="6109253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0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Thank You!!</a:t>
            </a:r>
            <a:endParaRPr lang="en-S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1909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Disclaimer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Please note that the pictures provided in this presentation do not intend to infringe any copyright. Credits are given to the sources.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5528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697" y="2272747"/>
            <a:ext cx="6917634" cy="358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Overview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Gameplay Samples</a:t>
            </a:r>
          </a:p>
          <a:p>
            <a:r>
              <a:rPr lang="en-SG" dirty="0" smtClean="0"/>
              <a:t>Screenshots (Before &amp; After)</a:t>
            </a:r>
          </a:p>
          <a:p>
            <a:r>
              <a:rPr lang="en-SG" dirty="0" smtClean="0"/>
              <a:t>Reviews(?)</a:t>
            </a:r>
          </a:p>
          <a:p>
            <a:r>
              <a:rPr lang="en-SG" dirty="0" smtClean="0"/>
              <a:t>Risks/Concerns</a:t>
            </a:r>
          </a:p>
          <a:p>
            <a:r>
              <a:rPr lang="en-SG" dirty="0" smtClean="0"/>
              <a:t>Random Inspirations</a:t>
            </a:r>
          </a:p>
          <a:p>
            <a:r>
              <a:rPr lang="en-SG" smtClean="0"/>
              <a:t>Q&amp;A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21" y="2225614"/>
            <a:ext cx="6185140" cy="411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Gameplay Samples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782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Screenshots (Before)</a:t>
            </a:r>
            <a:endParaRPr lang="en-S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453" y="2299251"/>
            <a:ext cx="3750365" cy="4558749"/>
          </a:xfr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30" y="2299252"/>
            <a:ext cx="4111818" cy="45587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24398" y="3379304"/>
            <a:ext cx="300824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dirty="0" smtClean="0"/>
              <a:t>			Initial Menu </a:t>
            </a:r>
            <a:r>
              <a:rPr lang="en-SG" dirty="0" smtClean="0">
                <a:sym typeface="Wingdings" panose="05000000000000000000" pitchFamily="2" charset="2"/>
              </a:rPr>
              <a:t></a:t>
            </a:r>
          </a:p>
          <a:p>
            <a:r>
              <a:rPr lang="en-SG" dirty="0" smtClean="0">
                <a:sym typeface="Wingdings" panose="05000000000000000000" pitchFamily="2" charset="2"/>
              </a:rPr>
              <a:t> Initial Gameplay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8691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Screenshots (After)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//final product of the game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593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Risks/Problems/Concerns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//to brainstorm some potential issues we are aware of….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9050"/>
            <a:ext cx="29718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Inspirations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7" y="1634065"/>
            <a:ext cx="4139991" cy="483041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826" y="2133600"/>
            <a:ext cx="4038600" cy="433088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573" y="265448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0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181</TotalTime>
  <Words>80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Garamond</vt:lpstr>
      <vt:lpstr>Wingdings</vt:lpstr>
      <vt:lpstr>Organic</vt:lpstr>
      <vt:lpstr>Laser Cat</vt:lpstr>
      <vt:lpstr>Disclaimer</vt:lpstr>
      <vt:lpstr>PowerPoint Presentation</vt:lpstr>
      <vt:lpstr>Overview</vt:lpstr>
      <vt:lpstr>Gameplay Samples</vt:lpstr>
      <vt:lpstr>Screenshots (Before)</vt:lpstr>
      <vt:lpstr>Screenshots (After)</vt:lpstr>
      <vt:lpstr>Risks/Problems/Concerns</vt:lpstr>
      <vt:lpstr>Inspirations</vt:lpstr>
      <vt:lpstr>Inspirations</vt:lpstr>
      <vt:lpstr>PowerPoint Presentation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Cat</dc:title>
  <dc:creator>Admin</dc:creator>
  <cp:lastModifiedBy>Admin</cp:lastModifiedBy>
  <cp:revision>15</cp:revision>
  <dcterms:created xsi:type="dcterms:W3CDTF">2014-08-24T05:23:40Z</dcterms:created>
  <dcterms:modified xsi:type="dcterms:W3CDTF">2014-08-29T01:27:00Z</dcterms:modified>
</cp:coreProperties>
</file>