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Laser Cat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 smtClean="0"/>
              <a:t>Presented by:</a:t>
            </a:r>
          </a:p>
          <a:p>
            <a:r>
              <a:rPr lang="en-SG" dirty="0" err="1" smtClean="0"/>
              <a:t>Almeda</a:t>
            </a:r>
            <a:r>
              <a:rPr lang="en-SG" dirty="0" smtClean="0"/>
              <a:t> Glenn</a:t>
            </a:r>
            <a:br>
              <a:rPr lang="en-SG" dirty="0" smtClean="0"/>
            </a:br>
            <a:r>
              <a:rPr lang="en-SG" dirty="0" smtClean="0"/>
              <a:t>Brandon Tan</a:t>
            </a:r>
            <a:br>
              <a:rPr lang="en-SG" dirty="0" smtClean="0"/>
            </a:br>
            <a:r>
              <a:rPr lang="en-SG" dirty="0" smtClean="0"/>
              <a:t>Troy </a:t>
            </a:r>
            <a:r>
              <a:rPr lang="en-SG" dirty="0" err="1" smtClean="0"/>
              <a:t>Toh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Lim Wei </a:t>
            </a:r>
            <a:r>
              <a:rPr lang="en-SG" dirty="0" err="1" smtClean="0"/>
              <a:t>Heng</a:t>
            </a:r>
            <a:endParaRPr lang="en-SG" dirty="0" smtClean="0"/>
          </a:p>
          <a:p>
            <a:r>
              <a:rPr lang="en-SG" dirty="0" smtClean="0"/>
              <a:t>Credits are given to the pictures in this 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382216"/>
            <a:ext cx="4209691" cy="24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04" y="2411412"/>
            <a:ext cx="6109253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Thank You!!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90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97" y="2272747"/>
            <a:ext cx="6917634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Gameplay Samples</a:t>
            </a:r>
          </a:p>
          <a:p>
            <a:r>
              <a:rPr lang="en-SG" dirty="0" smtClean="0"/>
              <a:t>Screenshots (Before &amp; After)</a:t>
            </a:r>
          </a:p>
          <a:p>
            <a:r>
              <a:rPr lang="en-SG" dirty="0" smtClean="0"/>
              <a:t>Reviews(?)</a:t>
            </a:r>
          </a:p>
          <a:p>
            <a:r>
              <a:rPr lang="en-SG" dirty="0" smtClean="0"/>
              <a:t>Risks/Concerns</a:t>
            </a:r>
          </a:p>
          <a:p>
            <a:r>
              <a:rPr lang="en-SG" dirty="0" smtClean="0"/>
              <a:t>Random Inspirations</a:t>
            </a:r>
          </a:p>
          <a:p>
            <a:r>
              <a:rPr lang="en-SG" smtClean="0"/>
              <a:t>Q&amp;A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21" y="2225614"/>
            <a:ext cx="6185140" cy="41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Gameplay Samples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78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Screenshots (Before)</a:t>
            </a:r>
            <a:endParaRPr lang="en-S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53" y="2299251"/>
            <a:ext cx="3750365" cy="4558749"/>
          </a:xfr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0" y="2299252"/>
            <a:ext cx="4111818" cy="45587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398" y="3379304"/>
            <a:ext cx="30082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smtClean="0"/>
              <a:t>			Initial Menu </a:t>
            </a:r>
            <a:r>
              <a:rPr lang="en-SG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 Initial Gameplay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69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Screenshots (After)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//final product of the game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9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Risks/Problems/Concerns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//to brainstorm some potential issues we are aware of….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9050"/>
            <a:ext cx="29718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Inspirations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1634065"/>
            <a:ext cx="4139991" cy="483041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26" y="2133600"/>
            <a:ext cx="4038600" cy="43308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73" y="265448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Inspirations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285999"/>
            <a:ext cx="4286250" cy="39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</TotalTime>
  <Words>55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Organic</vt:lpstr>
      <vt:lpstr>Laser Cat</vt:lpstr>
      <vt:lpstr>PowerPoint Presentation</vt:lpstr>
      <vt:lpstr>Overview</vt:lpstr>
      <vt:lpstr>Gameplay Samples</vt:lpstr>
      <vt:lpstr>Screenshots (Before)</vt:lpstr>
      <vt:lpstr>Screenshots (After)</vt:lpstr>
      <vt:lpstr>Risks/Problems/Concerns</vt:lpstr>
      <vt:lpstr>Inspirations</vt:lpstr>
      <vt:lpstr>Inspirations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Cat</dc:title>
  <dc:creator>Admin</dc:creator>
  <cp:lastModifiedBy>Admin</cp:lastModifiedBy>
  <cp:revision>14</cp:revision>
  <dcterms:created xsi:type="dcterms:W3CDTF">2014-08-24T05:23:40Z</dcterms:created>
  <dcterms:modified xsi:type="dcterms:W3CDTF">2014-08-29T01:11:21Z</dcterms:modified>
</cp:coreProperties>
</file>