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5" r:id="rId4"/>
    <p:sldId id="257" r:id="rId5"/>
    <p:sldId id="268" r:id="rId6"/>
    <p:sldId id="270" r:id="rId7"/>
    <p:sldId id="271" r:id="rId8"/>
    <p:sldId id="269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5" autoAdjust="0"/>
    <p:restoredTop sz="94660"/>
  </p:normalViewPr>
  <p:slideViewPr>
    <p:cSldViewPr snapToGrid="0">
      <p:cViewPr>
        <p:scale>
          <a:sx n="80" d="100"/>
          <a:sy n="80" d="100"/>
        </p:scale>
        <p:origin x="81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Laser Cat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 smtClean="0"/>
              <a:t>Presented by:</a:t>
            </a:r>
          </a:p>
          <a:p>
            <a:r>
              <a:rPr lang="en-SG" dirty="0" err="1" smtClean="0"/>
              <a:t>Almeda</a:t>
            </a:r>
            <a:r>
              <a:rPr lang="en-SG" dirty="0" smtClean="0"/>
              <a:t> Glenn</a:t>
            </a:r>
            <a:br>
              <a:rPr lang="en-SG" dirty="0" smtClean="0"/>
            </a:br>
            <a:r>
              <a:rPr lang="en-SG" dirty="0" smtClean="0"/>
              <a:t>Brandon Tan</a:t>
            </a:r>
            <a:br>
              <a:rPr lang="en-SG" dirty="0" smtClean="0"/>
            </a:br>
            <a:r>
              <a:rPr lang="en-SG" dirty="0" smtClean="0"/>
              <a:t>Troy </a:t>
            </a:r>
            <a:r>
              <a:rPr lang="en-SG" dirty="0" err="1" smtClean="0"/>
              <a:t>Toh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Lim Wei </a:t>
            </a:r>
            <a:r>
              <a:rPr lang="en-SG" dirty="0" err="1" smtClean="0"/>
              <a:t>Heng</a:t>
            </a:r>
            <a:endParaRPr lang="en-SG" dirty="0" smtClean="0"/>
          </a:p>
          <a:p>
            <a:r>
              <a:rPr lang="en-SG" dirty="0" smtClean="0"/>
              <a:t>Credits are given to the pictures in this 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82216"/>
            <a:ext cx="4209691" cy="24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Screenshots (Before)</a:t>
            </a:r>
            <a:endParaRPr lang="en-S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53" y="2299251"/>
            <a:ext cx="3750365" cy="4558749"/>
          </a:xfr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0" y="2299252"/>
            <a:ext cx="4111818" cy="45587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398" y="3379304"/>
            <a:ext cx="30082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/>
              <a:t>			Initial Menu </a:t>
            </a:r>
            <a:r>
              <a:rPr lang="en-SG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 Initial Gameplay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6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Screenshots (After)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//final product of the game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9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Risks/Problems/Concerns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//to brainstorm some potential issues we are aware of….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050"/>
            <a:ext cx="2971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Inspirations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1634065"/>
            <a:ext cx="4139991" cy="483041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26" y="2133600"/>
            <a:ext cx="4038600" cy="43308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73" y="265448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Inspirations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285999"/>
            <a:ext cx="4286250" cy="39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04" y="2411412"/>
            <a:ext cx="6109253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Thank You!!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90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Disclaimer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Please note that the pictures provided in this presentation do not intend to infringe any copyright. Credits are given to the sources</a:t>
            </a:r>
            <a:r>
              <a:rPr lang="en-SG" dirty="0" smtClean="0"/>
              <a:t>.</a:t>
            </a:r>
          </a:p>
          <a:p>
            <a:endParaRPr lang="en-SG" dirty="0"/>
          </a:p>
          <a:p>
            <a:r>
              <a:rPr lang="en-SG" dirty="0" smtClean="0"/>
              <a:t>Our individual tasks and timeline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52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7" y="2272747"/>
            <a:ext cx="6917634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Our Tasks (extract from proposal)</a:t>
            </a:r>
          </a:p>
          <a:p>
            <a:r>
              <a:rPr lang="en-SG" dirty="0" smtClean="0"/>
              <a:t>Project Schedule (from excel sheet)</a:t>
            </a:r>
            <a:endParaRPr lang="en-SG" dirty="0" smtClean="0"/>
          </a:p>
          <a:p>
            <a:r>
              <a:rPr lang="en-SG" dirty="0" smtClean="0"/>
              <a:t>Gameplay </a:t>
            </a:r>
            <a:r>
              <a:rPr lang="en-SG" dirty="0" smtClean="0"/>
              <a:t>Samples</a:t>
            </a:r>
          </a:p>
          <a:p>
            <a:r>
              <a:rPr lang="en-SG" dirty="0" smtClean="0"/>
              <a:t>Screenshots (Before &amp; After)</a:t>
            </a:r>
          </a:p>
          <a:p>
            <a:r>
              <a:rPr lang="en-SG" dirty="0" smtClean="0"/>
              <a:t>Reviews(?)</a:t>
            </a:r>
          </a:p>
          <a:p>
            <a:r>
              <a:rPr lang="en-SG" dirty="0" smtClean="0"/>
              <a:t>Risks/Concerns</a:t>
            </a:r>
          </a:p>
          <a:p>
            <a:r>
              <a:rPr lang="en-SG" dirty="0" smtClean="0"/>
              <a:t>Random </a:t>
            </a:r>
            <a:r>
              <a:rPr lang="en-SG" dirty="0" smtClean="0"/>
              <a:t>Inspirations</a:t>
            </a:r>
            <a:endParaRPr lang="en-S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35" y="2225614"/>
            <a:ext cx="5788325" cy="41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Tasks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Problem encounter and how we solved</a:t>
            </a:r>
          </a:p>
          <a:p>
            <a:r>
              <a:rPr lang="en-SG" dirty="0" smtClean="0"/>
              <a:t>How we improve our project better?</a:t>
            </a:r>
          </a:p>
          <a:p>
            <a:r>
              <a:rPr lang="en-SG" dirty="0" smtClean="0"/>
              <a:t>SML and who did what.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52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Tasks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Predicted (time taken)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324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Tasks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Actual figures (this might not be a relevant slide.)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379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Schedule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Insert Gantt Chart here…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718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Gameplay Samples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8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260</TotalTime>
  <Words>146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Wingdings</vt:lpstr>
      <vt:lpstr>Organic</vt:lpstr>
      <vt:lpstr>Laser Cat</vt:lpstr>
      <vt:lpstr>Disclaimer</vt:lpstr>
      <vt:lpstr>PowerPoint Presentation</vt:lpstr>
      <vt:lpstr>Overview</vt:lpstr>
      <vt:lpstr>Our Tasks</vt:lpstr>
      <vt:lpstr>Our Tasks</vt:lpstr>
      <vt:lpstr>Our Tasks</vt:lpstr>
      <vt:lpstr>Project Schedule</vt:lpstr>
      <vt:lpstr>Gameplay Samples</vt:lpstr>
      <vt:lpstr>Screenshots (Before)</vt:lpstr>
      <vt:lpstr>Screenshots (After)</vt:lpstr>
      <vt:lpstr>Risks/Problems/Concerns</vt:lpstr>
      <vt:lpstr>Inspirations</vt:lpstr>
      <vt:lpstr>Inspirations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Cat</dc:title>
  <dc:creator>Admin</dc:creator>
  <cp:lastModifiedBy>Admin</cp:lastModifiedBy>
  <cp:revision>19</cp:revision>
  <dcterms:created xsi:type="dcterms:W3CDTF">2014-08-24T05:23:40Z</dcterms:created>
  <dcterms:modified xsi:type="dcterms:W3CDTF">2014-09-01T03:03:37Z</dcterms:modified>
</cp:coreProperties>
</file>