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3312-D472-478C-AB29-F0D607C03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98164-888E-47ED-9435-0D4EA7F4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A32C8-6802-4387-97BB-A900E7BC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D3D-34CF-4AB6-9239-F3DFC9940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50D1-DF82-421A-A7B3-CBE789F8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498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B8A79-A5F7-418F-A75B-BCEC53D8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8BF7E-D5A0-43AC-AEB5-D2DD93D9E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F77D-E7A8-4594-A7FF-9B73DF90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0A8F2-4F64-4228-BCF5-227298F4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FCB8-937B-4133-9B9D-A231FC8B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71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1D3D2-195D-47A5-AD78-BECB498A3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E737A-2731-49ED-94B8-D3257A76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A6D23-95CA-48E9-ACF8-E84DAFFA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26E90-2B5D-46AB-A18F-F29E55EA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40C74-7878-4776-84F2-AE5A2DD8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074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A98E-E421-4DAD-9ACD-4777E534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83A8-B5D1-4AA7-AF49-6D9BEB37B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4ADE-6DB6-4B61-9265-B7DF5B84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9D0E3-DF10-47CD-BAE1-464B69BE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3D942-FD1F-459E-B71C-AB2B6C5D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65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7501-D223-4ACB-A3D3-536FBE56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3168C-5362-42EC-A4D9-493C0238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7ACB-B2FA-444B-A21E-D6199145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3681-6A52-4A42-A4FD-5D3432DA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04D4-8D73-46CD-B9B7-16274589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636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10E6-8449-4AE6-854F-DFE6073A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3B8F-7B2A-47B9-8919-DDE815AE2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0A3E7-39B1-4465-9FCE-13CA12D78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8145E-3D53-45BC-9D1F-9F498C50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3E073-F911-48BC-8DD4-AF85041B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0BC1-C14A-4173-8A9B-04E05001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672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0E0-DFEF-4574-8FCE-13778091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E7DF-4316-48AB-A754-086D699DD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FA48F-D940-4556-B0CF-7381D3D5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ACD6F-9980-4F04-93D3-1D2C311FF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53D42-5C13-41E6-9B31-BFA3C4354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7DA25-E657-4BEC-8BB2-BD761FD6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1D2DC-D55A-4C48-A0E4-BF658A9A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C2C32-D72F-4971-A502-221CC694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12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6024-2FCC-42B0-B98C-37C129AD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E036D-64A6-45E8-9B2C-D53802EB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26B40-E759-48D6-9F9F-FA364D7B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1C44-3A93-4E26-8D88-CC5AE53A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192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0B44A-95F8-47A0-B835-30A61CB8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59B13-55CF-45BD-96FC-9B0B1B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346C3-74DD-47C7-B323-0CB660C2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07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2C8A-6A8C-4AB2-B76F-B180B2A6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AB-353A-4038-87BF-F4718D07B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CABB7-4B42-4093-ADD8-D4A44E95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08E5E-2BB7-429C-9D69-705E5B04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41FB9-CB48-4B57-8426-18F9A051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69FF7-03CE-475D-83C3-4B0A0AAB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952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C03-6268-4560-9670-04645F6F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A05C6-024F-4FE0-BD82-F6C5E82D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5B342-3FD9-4934-B4DA-775C042D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B6EF4-9C47-4418-BE9B-65886F5A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3B31-8B5F-4577-B8A0-42F7F92B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86BC8-E978-4670-921A-2C0E7C63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9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D5D08-2766-41F8-AA6E-9F4739A2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BB3E-6A10-4074-8CAE-26DB3565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88C5-7177-4BB6-96C9-732A4B7F2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42AD-B44B-47E3-A731-11363E7EAD6E}" type="datetimeFigureOut">
              <a:rPr lang="en-SG" smtClean="0"/>
              <a:t>17/11/2019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95B0-E073-4C85-8E72-2383B334E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FB96-AA7B-402F-9A90-D1EECA8D7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C8F2-1269-412F-92DA-EB98E5A596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036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6AA8F9-605F-431E-9BC9-4B40F35051AD}"/>
              </a:ext>
            </a:extLst>
          </p:cNvPr>
          <p:cNvSpPr/>
          <p:nvPr/>
        </p:nvSpPr>
        <p:spPr>
          <a:xfrm>
            <a:off x="804421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3ADE96-95C6-4443-915F-C08F35114D36}"/>
              </a:ext>
            </a:extLst>
          </p:cNvPr>
          <p:cNvSpPr/>
          <p:nvPr/>
        </p:nvSpPr>
        <p:spPr>
          <a:xfrm>
            <a:off x="2645418" y="575701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265065-091B-419D-91F8-1778041C8141}"/>
              </a:ext>
            </a:extLst>
          </p:cNvPr>
          <p:cNvSpPr/>
          <p:nvPr/>
        </p:nvSpPr>
        <p:spPr>
          <a:xfrm>
            <a:off x="2645418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E6F8D-971F-403E-800C-2AB84250DCDD}"/>
              </a:ext>
            </a:extLst>
          </p:cNvPr>
          <p:cNvSpPr/>
          <p:nvPr/>
        </p:nvSpPr>
        <p:spPr>
          <a:xfrm>
            <a:off x="2645418" y="5442408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288DD2-DB61-406C-A622-18486DD2B50A}"/>
              </a:ext>
            </a:extLst>
          </p:cNvPr>
          <p:cNvSpPr/>
          <p:nvPr/>
        </p:nvSpPr>
        <p:spPr>
          <a:xfrm>
            <a:off x="6264110" y="575701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55672E-1B6F-48D2-8C73-6489CDD53874}"/>
              </a:ext>
            </a:extLst>
          </p:cNvPr>
          <p:cNvSpPr/>
          <p:nvPr/>
        </p:nvSpPr>
        <p:spPr>
          <a:xfrm>
            <a:off x="6264110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325E3D-E62D-4DED-B4DD-C617CE19ED77}"/>
              </a:ext>
            </a:extLst>
          </p:cNvPr>
          <p:cNvSpPr/>
          <p:nvPr/>
        </p:nvSpPr>
        <p:spPr>
          <a:xfrm>
            <a:off x="6264110" y="5420826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96412-5428-4F8D-8704-138FA9FC0D64}"/>
              </a:ext>
            </a:extLst>
          </p:cNvPr>
          <p:cNvSpPr/>
          <p:nvPr/>
        </p:nvSpPr>
        <p:spPr>
          <a:xfrm>
            <a:off x="7945228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6BD6B-A384-4AA5-B6CE-EA5780E380A0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745836" y="1127169"/>
            <a:ext cx="899582" cy="1940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87DBF2-8E3C-4962-AED7-6D23E990D31C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907357" y="3457521"/>
            <a:ext cx="7380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10461-C458-475F-99BD-660581411397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745836" y="3847468"/>
            <a:ext cx="899582" cy="214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74571E-536A-4164-8C9C-4C16FEB0B439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748354" y="1127169"/>
            <a:ext cx="2515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B9990-EA22-4331-BCB6-20A2923A0E10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7367046" y="1127169"/>
            <a:ext cx="739703" cy="1940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0B3304-FAC8-4C70-A6F1-EDCFD2BF697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367046" y="3457521"/>
            <a:ext cx="578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958209-8AF6-48BA-8E27-5FEB1AAAD463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748354" y="3457521"/>
            <a:ext cx="25157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91FA65-D9BE-4496-A5FD-81A24EAE76AC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3748354" y="5972294"/>
            <a:ext cx="2515756" cy="21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9A99A9-9159-4E6C-98EA-F888C1509754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7367046" y="3847468"/>
            <a:ext cx="739703" cy="2124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0D91B-3C20-4946-A471-E2078802BDF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748354" y="1127169"/>
            <a:ext cx="2515756" cy="233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00C4B6-1D4C-44F3-85AF-801ECD4227AD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3748354" y="1127169"/>
            <a:ext cx="2515756" cy="4845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3E58342-427B-47C4-89F6-06E7FF820A6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748354" y="1127169"/>
            <a:ext cx="2515756" cy="233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136215-313D-4075-9380-FF881F730D0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748354" y="1127169"/>
            <a:ext cx="2515756" cy="4866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9D92CB-426B-45F7-A89D-03DA991CD72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8354" y="3457521"/>
            <a:ext cx="2515756" cy="2536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F89660-6BC6-4A75-9C47-24887A7948C3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3748354" y="3457521"/>
            <a:ext cx="2515756" cy="2514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3979DE-7EB9-43EC-984A-9B9108158C0E}"/>
              </a:ext>
            </a:extLst>
          </p:cNvPr>
          <p:cNvSpPr txBox="1"/>
          <p:nvPr/>
        </p:nvSpPr>
        <p:spPr>
          <a:xfrm>
            <a:off x="1205046" y="5608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ACA509-DC56-4D4C-90A4-CC6A58D397EF}"/>
              </a:ext>
            </a:extLst>
          </p:cNvPr>
          <p:cNvSpPr txBox="1"/>
          <p:nvPr/>
        </p:nvSpPr>
        <p:spPr>
          <a:xfrm>
            <a:off x="3046043" y="5306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23DBC2-728B-4128-8807-CE7915774729}"/>
              </a:ext>
            </a:extLst>
          </p:cNvPr>
          <p:cNvSpPr txBox="1"/>
          <p:nvPr/>
        </p:nvSpPr>
        <p:spPr>
          <a:xfrm>
            <a:off x="6664735" y="5306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9330-F349-4293-925F-9DBAE380C1A0}"/>
              </a:ext>
            </a:extLst>
          </p:cNvPr>
          <p:cNvSpPr txBox="1"/>
          <p:nvPr/>
        </p:nvSpPr>
        <p:spPr>
          <a:xfrm>
            <a:off x="8345853" y="5306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66DDEED-9146-4FC9-819E-62B4CA42D51D}"/>
              </a:ext>
            </a:extLst>
          </p:cNvPr>
          <p:cNvSpPr txBox="1"/>
          <p:nvPr/>
        </p:nvSpPr>
        <p:spPr>
          <a:xfrm>
            <a:off x="1669150" y="1908780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A2E841-F452-4F50-B409-BF2D27C227CF}"/>
              </a:ext>
            </a:extLst>
          </p:cNvPr>
          <p:cNvSpPr txBox="1"/>
          <p:nvPr/>
        </p:nvSpPr>
        <p:spPr>
          <a:xfrm>
            <a:off x="2125545" y="3088189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83C67AB-31F6-4BEF-B620-BD8B63333DE5}"/>
              </a:ext>
            </a:extLst>
          </p:cNvPr>
          <p:cNvSpPr txBox="1"/>
          <p:nvPr/>
        </p:nvSpPr>
        <p:spPr>
          <a:xfrm>
            <a:off x="1669150" y="4920672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443EC3A-B0A4-41E1-A974-DE6115783C37}"/>
              </a:ext>
            </a:extLst>
          </p:cNvPr>
          <p:cNvSpPr txBox="1"/>
          <p:nvPr/>
        </p:nvSpPr>
        <p:spPr>
          <a:xfrm>
            <a:off x="4855389" y="761417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E824AB-520A-49B7-A6B6-7FAF20E254EE}"/>
              </a:ext>
            </a:extLst>
          </p:cNvPr>
          <p:cNvSpPr txBox="1"/>
          <p:nvPr/>
        </p:nvSpPr>
        <p:spPr>
          <a:xfrm>
            <a:off x="4258888" y="1309305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4C23522-4B3C-406F-8A83-7098FA601A46}"/>
              </a:ext>
            </a:extLst>
          </p:cNvPr>
          <p:cNvSpPr txBox="1"/>
          <p:nvPr/>
        </p:nvSpPr>
        <p:spPr>
          <a:xfrm>
            <a:off x="3364487" y="1657056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0.333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0435E48-9B7B-4CDE-8718-78EB8303AFDA}"/>
              </a:ext>
            </a:extLst>
          </p:cNvPr>
          <p:cNvSpPr txBox="1"/>
          <p:nvPr/>
        </p:nvSpPr>
        <p:spPr>
          <a:xfrm>
            <a:off x="3611317" y="2687001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0.166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D60BEFC-7B9F-4B71-A27E-2ED02C444655}"/>
              </a:ext>
            </a:extLst>
          </p:cNvPr>
          <p:cNvSpPr txBox="1"/>
          <p:nvPr/>
        </p:nvSpPr>
        <p:spPr>
          <a:xfrm>
            <a:off x="4203498" y="3136610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D26FAE0-C750-4E7A-BA78-8EFFCA5B01E7}"/>
              </a:ext>
            </a:extLst>
          </p:cNvPr>
          <p:cNvSpPr txBox="1"/>
          <p:nvPr/>
        </p:nvSpPr>
        <p:spPr>
          <a:xfrm>
            <a:off x="3548070" y="3801668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0.166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7684F7-37D6-4417-9384-427B65AC264F}"/>
              </a:ext>
            </a:extLst>
          </p:cNvPr>
          <p:cNvSpPr txBox="1"/>
          <p:nvPr/>
        </p:nvSpPr>
        <p:spPr>
          <a:xfrm>
            <a:off x="3461797" y="5142562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0.5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6D5219-451E-4051-9FF7-142D9A6E3F5D}"/>
              </a:ext>
            </a:extLst>
          </p:cNvPr>
          <p:cNvSpPr txBox="1"/>
          <p:nvPr/>
        </p:nvSpPr>
        <p:spPr>
          <a:xfrm>
            <a:off x="3916610" y="5945156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2882D4-C635-4B7A-9C19-F0855904C3C6}"/>
              </a:ext>
            </a:extLst>
          </p:cNvPr>
          <p:cNvSpPr txBox="1"/>
          <p:nvPr/>
        </p:nvSpPr>
        <p:spPr>
          <a:xfrm>
            <a:off x="4116135" y="5411839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434BBF-3FEA-4CC3-83F4-20C4391E0FD2}"/>
              </a:ext>
            </a:extLst>
          </p:cNvPr>
          <p:cNvSpPr txBox="1"/>
          <p:nvPr/>
        </p:nvSpPr>
        <p:spPr>
          <a:xfrm>
            <a:off x="7635401" y="1543330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0.166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CD9D961-6B81-4C9B-BC9A-536F0D10AFF3}"/>
              </a:ext>
            </a:extLst>
          </p:cNvPr>
          <p:cNvSpPr txBox="1"/>
          <p:nvPr/>
        </p:nvSpPr>
        <p:spPr>
          <a:xfrm>
            <a:off x="7693456" y="5005623"/>
            <a:ext cx="30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5D03FCC-9201-4038-AFB6-202A494226E9}"/>
              </a:ext>
            </a:extLst>
          </p:cNvPr>
          <p:cNvSpPr txBox="1"/>
          <p:nvPr/>
        </p:nvSpPr>
        <p:spPr>
          <a:xfrm>
            <a:off x="7285042" y="3089766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0.667</a:t>
            </a:r>
          </a:p>
        </p:txBody>
      </p:sp>
    </p:spTree>
    <p:extLst>
      <p:ext uri="{BB962C8B-B14F-4D97-AF65-F5344CB8AC3E}">
        <p14:creationId xmlns:p14="http://schemas.microsoft.com/office/powerpoint/2010/main" val="295222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6AA8F9-605F-431E-9BC9-4B40F35051AD}"/>
              </a:ext>
            </a:extLst>
          </p:cNvPr>
          <p:cNvSpPr/>
          <p:nvPr/>
        </p:nvSpPr>
        <p:spPr>
          <a:xfrm>
            <a:off x="804421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3ADE96-95C6-4443-915F-C08F35114D36}"/>
              </a:ext>
            </a:extLst>
          </p:cNvPr>
          <p:cNvSpPr/>
          <p:nvPr/>
        </p:nvSpPr>
        <p:spPr>
          <a:xfrm>
            <a:off x="2645418" y="575701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FE6F8D-971F-403E-800C-2AB84250DCDD}"/>
              </a:ext>
            </a:extLst>
          </p:cNvPr>
          <p:cNvSpPr/>
          <p:nvPr/>
        </p:nvSpPr>
        <p:spPr>
          <a:xfrm>
            <a:off x="2645418" y="5442408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288DD2-DB61-406C-A622-18486DD2B50A}"/>
              </a:ext>
            </a:extLst>
          </p:cNvPr>
          <p:cNvSpPr/>
          <p:nvPr/>
        </p:nvSpPr>
        <p:spPr>
          <a:xfrm>
            <a:off x="6264110" y="575701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55672E-1B6F-48D2-8C73-6489CDD53874}"/>
              </a:ext>
            </a:extLst>
          </p:cNvPr>
          <p:cNvSpPr/>
          <p:nvPr/>
        </p:nvSpPr>
        <p:spPr>
          <a:xfrm>
            <a:off x="6264110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8096412-5428-4F8D-8704-138FA9FC0D64}"/>
              </a:ext>
            </a:extLst>
          </p:cNvPr>
          <p:cNvSpPr/>
          <p:nvPr/>
        </p:nvSpPr>
        <p:spPr>
          <a:xfrm>
            <a:off x="7945228" y="2906053"/>
            <a:ext cx="1102936" cy="11029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46BD6B-A384-4AA5-B6CE-EA5780E380A0}"/>
              </a:ext>
            </a:extLst>
          </p:cNvPr>
          <p:cNvCxnSpPr>
            <a:stCxn id="4" idx="7"/>
            <a:endCxn id="5" idx="2"/>
          </p:cNvCxnSpPr>
          <p:nvPr/>
        </p:nvCxnSpPr>
        <p:spPr>
          <a:xfrm flipV="1">
            <a:off x="1745836" y="1127169"/>
            <a:ext cx="899582" cy="1940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710461-C458-475F-99BD-660581411397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745836" y="3847468"/>
            <a:ext cx="899582" cy="2146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AB9990-EA22-4331-BCB6-20A2923A0E10}"/>
              </a:ext>
            </a:extLst>
          </p:cNvPr>
          <p:cNvCxnSpPr>
            <a:cxnSpLocks/>
            <a:stCxn id="8" idx="6"/>
            <a:endCxn id="11" idx="1"/>
          </p:cNvCxnSpPr>
          <p:nvPr/>
        </p:nvCxnSpPr>
        <p:spPr>
          <a:xfrm>
            <a:off x="7367046" y="1127169"/>
            <a:ext cx="739703" cy="1940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0B3304-FAC8-4C70-A6F1-EDCFD2BF697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7367046" y="3457521"/>
            <a:ext cx="578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10D91B-3C20-4946-A471-E2078802BDF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748354" y="1127169"/>
            <a:ext cx="2515756" cy="2330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136215-313D-4075-9380-FF881F730D0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748354" y="1127169"/>
            <a:ext cx="2515756" cy="4866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59D92CB-426B-45F7-A89D-03DA991CD725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748354" y="3457521"/>
            <a:ext cx="2515756" cy="2536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3979DE-7EB9-43EC-984A-9B9108158C0E}"/>
              </a:ext>
            </a:extLst>
          </p:cNvPr>
          <p:cNvSpPr txBox="1"/>
          <p:nvPr/>
        </p:nvSpPr>
        <p:spPr>
          <a:xfrm>
            <a:off x="1205046" y="5608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ACA509-DC56-4D4C-90A4-CC6A58D397EF}"/>
              </a:ext>
            </a:extLst>
          </p:cNvPr>
          <p:cNvSpPr txBox="1"/>
          <p:nvPr/>
        </p:nvSpPr>
        <p:spPr>
          <a:xfrm>
            <a:off x="3046043" y="5306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23DBC2-728B-4128-8807-CE7915774729}"/>
              </a:ext>
            </a:extLst>
          </p:cNvPr>
          <p:cNvSpPr txBox="1"/>
          <p:nvPr/>
        </p:nvSpPr>
        <p:spPr>
          <a:xfrm>
            <a:off x="6664735" y="5306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B09330-F349-4293-925F-9DBAE380C1A0}"/>
              </a:ext>
            </a:extLst>
          </p:cNvPr>
          <p:cNvSpPr txBox="1"/>
          <p:nvPr/>
        </p:nvSpPr>
        <p:spPr>
          <a:xfrm>
            <a:off x="8345853" y="5306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66DDEED-9146-4FC9-819E-62B4CA42D51D}"/>
              </a:ext>
            </a:extLst>
          </p:cNvPr>
          <p:cNvSpPr txBox="1"/>
          <p:nvPr/>
        </p:nvSpPr>
        <p:spPr>
          <a:xfrm>
            <a:off x="1669150" y="1908780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0.4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83C67AB-31F6-4BEF-B620-BD8B63333DE5}"/>
              </a:ext>
            </a:extLst>
          </p:cNvPr>
          <p:cNvSpPr txBox="1"/>
          <p:nvPr/>
        </p:nvSpPr>
        <p:spPr>
          <a:xfrm>
            <a:off x="1669150" y="4920672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0.6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E824AB-520A-49B7-A6B6-7FAF20E254EE}"/>
              </a:ext>
            </a:extLst>
          </p:cNvPr>
          <p:cNvSpPr txBox="1"/>
          <p:nvPr/>
        </p:nvSpPr>
        <p:spPr>
          <a:xfrm>
            <a:off x="4258888" y="1309305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67684F7-37D6-4417-9384-427B65AC264F}"/>
              </a:ext>
            </a:extLst>
          </p:cNvPr>
          <p:cNvSpPr txBox="1"/>
          <p:nvPr/>
        </p:nvSpPr>
        <p:spPr>
          <a:xfrm>
            <a:off x="3461797" y="5142562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0.5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52882D4-C635-4B7A-9C19-F0855904C3C6}"/>
              </a:ext>
            </a:extLst>
          </p:cNvPr>
          <p:cNvSpPr txBox="1"/>
          <p:nvPr/>
        </p:nvSpPr>
        <p:spPr>
          <a:xfrm>
            <a:off x="4116135" y="5411839"/>
            <a:ext cx="4764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C434BBF-3FEA-4CC3-83F4-20C4391E0FD2}"/>
              </a:ext>
            </a:extLst>
          </p:cNvPr>
          <p:cNvSpPr txBox="1"/>
          <p:nvPr/>
        </p:nvSpPr>
        <p:spPr>
          <a:xfrm>
            <a:off x="7635401" y="1543330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0.166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5D03FCC-9201-4038-AFB6-202A494226E9}"/>
              </a:ext>
            </a:extLst>
          </p:cNvPr>
          <p:cNvSpPr txBox="1"/>
          <p:nvPr/>
        </p:nvSpPr>
        <p:spPr>
          <a:xfrm>
            <a:off x="7285042" y="3089766"/>
            <a:ext cx="7104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0.667</a:t>
            </a:r>
          </a:p>
        </p:txBody>
      </p:sp>
    </p:spTree>
    <p:extLst>
      <p:ext uri="{BB962C8B-B14F-4D97-AF65-F5344CB8AC3E}">
        <p14:creationId xmlns:p14="http://schemas.microsoft.com/office/powerpoint/2010/main" val="42740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Chia</dc:creator>
  <cp:lastModifiedBy>Glenn Chia</cp:lastModifiedBy>
  <cp:revision>26</cp:revision>
  <dcterms:created xsi:type="dcterms:W3CDTF">2019-11-17T15:48:08Z</dcterms:created>
  <dcterms:modified xsi:type="dcterms:W3CDTF">2019-11-17T16:02:00Z</dcterms:modified>
</cp:coreProperties>
</file>