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211"/>
  </p:normalViewPr>
  <p:slideViewPr>
    <p:cSldViewPr snapToGrid="0" snapToObjects="1">
      <p:cViewPr varScale="1">
        <p:scale>
          <a:sx n="97" d="100"/>
          <a:sy n="97" d="100"/>
        </p:scale>
        <p:origin x="224" y="43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4B83F5-DBDE-5145-8C3D-869D8FCD01B1}"/>
              </a:ext>
            </a:extLst>
          </p:cNvPr>
          <p:cNvSpPr/>
          <p:nvPr/>
        </p:nvSpPr>
        <p:spPr>
          <a:xfrm>
            <a:off x="626991" y="261677"/>
            <a:ext cx="9930087" cy="532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343739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5" y="1195189"/>
            <a:ext cx="6456512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8041902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25960" y="268121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7599" y="2217186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7328641" y="2691981"/>
            <a:ext cx="141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773800" y="4596403"/>
            <a:ext cx="178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Remote repositories for RHEL 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4332852" y="365996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4178867" y="79857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3739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4576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5001591" y="268121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6253" y="2222081"/>
            <a:ext cx="469900" cy="469900"/>
          </a:xfrm>
          <a:prstGeom prst="rect">
            <a:avLst/>
          </a:prstGeom>
        </p:spPr>
      </p:pic>
      <p:pic>
        <p:nvPicPr>
          <p:cNvPr id="39" name="Graphic 12">
            <a:extLst>
              <a:ext uri="{FF2B5EF4-FFF2-40B4-BE49-F238E27FC236}">
                <a16:creationId xmlns:a16="http://schemas.microsoft.com/office/drawing/2014/main" id="{68EEF4FA-FA0E-3645-8AC7-E9529BF7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489" y="41284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5">
            <a:extLst>
              <a:ext uri="{FF2B5EF4-FFF2-40B4-BE49-F238E27FC236}">
                <a16:creationId xmlns:a16="http://schemas.microsoft.com/office/drawing/2014/main" id="{F1D040D2-EB5E-1841-8571-FE33D1C1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23" y="2097981"/>
            <a:ext cx="594000" cy="5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FE6E347-A371-5E4A-9C9F-A35027A1A8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3386" y="4128423"/>
            <a:ext cx="469900" cy="469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1E408D-561C-AB4E-AB77-CCEC1DE4A2F8}"/>
              </a:ext>
            </a:extLst>
          </p:cNvPr>
          <p:cNvSpPr txBox="1"/>
          <p:nvPr/>
        </p:nvSpPr>
        <p:spPr>
          <a:xfrm>
            <a:off x="5014995" y="4596403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RHEL 8 Local Mirror Server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552B6E-B880-DC43-A704-CECAEA7F194B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5803286" y="4363373"/>
            <a:ext cx="362720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43007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Glenn</cp:lastModifiedBy>
  <cp:revision>610</cp:revision>
  <cp:lastPrinted>2019-01-03T20:59:05Z</cp:lastPrinted>
  <dcterms:created xsi:type="dcterms:W3CDTF">2018-09-14T20:21:45Z</dcterms:created>
  <dcterms:modified xsi:type="dcterms:W3CDTF">2022-06-05T10:26:26Z</dcterms:modified>
</cp:coreProperties>
</file>