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0"/>
    <p:restoredTop sz="94231"/>
  </p:normalViewPr>
  <p:slideViewPr>
    <p:cSldViewPr snapToGrid="0" snapToObjects="1">
      <p:cViewPr>
        <p:scale>
          <a:sx n="100" d="100"/>
          <a:sy n="100" d="100"/>
        </p:scale>
        <p:origin x="288" y="488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8/17/20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8/17/20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hyperlink" Target="https://aws.amazon.com/architecture/icons/" TargetMode="External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682206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3995" y="2290386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5805157" y="2739378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4" y="1195189"/>
            <a:ext cx="7741839" cy="40753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639810"/>
            <a:ext cx="2470969" cy="152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3" y="341189"/>
            <a:ext cx="9585599" cy="5157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00213" y="788789"/>
            <a:ext cx="2782099" cy="459601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7956" y="2006402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8789" y="3648856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456147" y="2739378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231" y="2280711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98150" y="2280596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48A665A-D21C-3B49-B86D-3A8663AD2F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44738" y="4141116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1923035" y="4637749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2665865" y="2739378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80861" y="2812510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8640283" y="3394818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8640283" y="4640332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3D07D26E-A1C3-1548-BAD2-2E38B9F7B4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80861" y="3993610"/>
            <a:ext cx="591034" cy="59103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136101" y="4648213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32CB38C0-100B-9C4B-8CAD-B72AB38B50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39707" y="4057375"/>
            <a:ext cx="591034" cy="59103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671319" y="3659964"/>
            <a:ext cx="2470969" cy="14246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517334" y="798579"/>
            <a:ext cx="2782099" cy="45862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2206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3043" y="3654589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7002417" y="2739378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38102" y="2280711"/>
            <a:ext cx="469900" cy="4699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3D700715-47D9-5246-88FA-F08E1FB81C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85447" y="4090316"/>
            <a:ext cx="469900" cy="4699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0B8101C-698F-D449-84DD-EA8E3EF5513B}"/>
              </a:ext>
            </a:extLst>
          </p:cNvPr>
          <p:cNvSpPr txBox="1"/>
          <p:nvPr/>
        </p:nvSpPr>
        <p:spPr>
          <a:xfrm>
            <a:off x="6063744" y="4586949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A36EAB-59FC-A349-9D12-785D550553AB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5130741" y="4352892"/>
            <a:ext cx="13560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C62B33-5EE7-2B48-872F-DB9440F578D5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202660" y="4352892"/>
            <a:ext cx="13370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2603276" y="2014715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23671-8F0C-D24C-A166-AE97972BD013}"/>
              </a:ext>
            </a:extLst>
          </p:cNvPr>
          <p:cNvSpPr txBox="1"/>
          <p:nvPr/>
        </p:nvSpPr>
        <p:spPr>
          <a:xfrm>
            <a:off x="9311797" y="120699"/>
            <a:ext cx="2750358" cy="258532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a starter file for you to create your own diagrams. For the full set of icons, instructions, etc., download the toolkit for PowerPoint from the </a:t>
            </a:r>
            <a:r>
              <a:rPr lang="en-US" dirty="0">
                <a:hlinkClick r:id="rId26"/>
              </a:rPr>
              <a:t>AWS Architecture Icons</a:t>
            </a:r>
            <a:r>
              <a:rPr lang="en-US" dirty="0"/>
              <a:t> page. Copy and paste from there to here.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42981</TotalTime>
  <Words>93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Riefer Johnston</cp:lastModifiedBy>
  <cp:revision>600</cp:revision>
  <cp:lastPrinted>2019-01-03T20:59:05Z</cp:lastPrinted>
  <dcterms:created xsi:type="dcterms:W3CDTF">2018-09-14T20:21:45Z</dcterms:created>
  <dcterms:modified xsi:type="dcterms:W3CDTF">2020-08-17T19:02:21Z</dcterms:modified>
</cp:coreProperties>
</file>