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ore Knutsson" initials="EK" lastIdx="2" clrIdx="0">
    <p:extLst>
      <p:ext uri="{19B8F6BF-5375-455C-9EA6-DF929625EA0E}">
        <p15:presenceInfo xmlns:p15="http://schemas.microsoft.com/office/powerpoint/2012/main" userId="Elenore Knuts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976-5692-40E3-A501-AED40A865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0F4EC-172B-4529-8EB7-D71DEE921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6903-440A-4A06-877F-955517AC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311A-B00F-43F0-BCFA-9617497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43B2-BDD0-4D74-B5FD-DE87BF3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627B-81FB-41AC-9FC9-667DB516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FB37-8B7F-42CC-B549-F686C53D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49EB-A5F6-4C9E-92B3-35BEC592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718F-38E4-45C8-9979-33139592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6FBC-C2BE-408B-9A6E-944B297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E48E0-5A4F-41F8-A335-6649F841D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68EC-237B-44E1-ADE8-C11598298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0B53-8CE1-45E3-B450-BDB965EF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04A4-BD54-467F-970B-F930592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BDAF-A43B-464A-8559-05BAC984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F731-7DB0-48CD-A166-BCF143B9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2F16-4DF2-4744-ADEE-3E4A14E9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D1B2-828C-4D9F-8060-11F558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E9F9-9BEC-41CE-9F75-41DF2F5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142E-5416-44C3-8301-A5AB551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17E3-2594-4F2C-8F07-06A2E63B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8E35-D6C0-419F-99AC-1354B6B9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D868-C327-4010-8F01-FA48E9D9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693E-EEE0-498E-9F65-C022B5BD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3D69-4A5B-4965-A5DF-15101D96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CA37-4FB9-4951-89B8-3485B1C4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2461-115B-419D-AAA7-5E7ECE3EE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260C5-1D2B-4E4C-9766-E8D14EB10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EE2B0-A7FE-4884-9CDF-9B716A5B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1B39-EB25-4902-8DCA-29D22C4E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E4767-377A-472D-B22E-A91482A0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5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A51C-08A8-4057-B304-A6DC34D7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F624-47E0-4E06-943C-7F278C6D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F6D09-0F17-40C6-81B7-FD49077C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0E99D-8A56-4D2B-8332-5984103E9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7B021-8BED-4713-8D6A-AE07032F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DC5C8-5D01-4D2A-B3D4-C19CA33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43E20-4222-42E2-AE4D-2F6E246E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32DB1-E07E-4A59-90F4-C2B23248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4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651A-84DD-4820-B52F-F6C1F335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F99CD-F783-4334-94F5-54DC4679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D45D8-ED85-49D9-A974-00250693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48842-1C85-443A-A06F-041EA9B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3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A50E5-A6AB-493E-9BF9-B9A76843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6CFF0-13D0-4466-BC16-C56D5B2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718B1-54A6-4878-92E1-CEA4CAD9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74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8ECA-6C19-4CAD-9E20-30ACE285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0A62-088E-473E-9FD0-3953066D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774EC-1EEA-46B4-A2CE-6688BD03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2191-335A-4DF9-8312-9B0FB1E6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09836-68DA-4EDB-B035-F9963745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5EAAC-917A-4BFF-BE33-4C6D1479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F05A-9C6D-49B9-862A-51DD7748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040AA-60E5-4B00-B4CE-2BB4BACCE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33ED8-CB17-4C0E-BB8B-D9092B83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E3A38-5A77-4D7F-BB03-E9B32F0E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A787-0D6D-4E07-AABF-9CD58484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0BB0-2066-413D-8DFA-EBF7F71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0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4FA0-3AF8-40E5-8192-73A09E9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653E-420F-49A0-997C-B6BE42F6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E812-02BA-4D97-811E-CA173384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AA01-6F92-44B9-8668-357B260E745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FCEA-4136-4D2C-98C9-59B8303B1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8E9A-E69F-4033-8838-305EFC77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FD08-4AC9-4967-87A2-61F7038BA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1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959923c6-6771-41b4-be48-c2fb3abf4ca9/pages/0_0?a=6119&amp;x=411&amp;y=-83&amp;w=1082&amp;h=2269&amp;store=1&amp;accept=image%2F*&amp;auth=LCA%2040468270447c9bb2d52c81e9215e534e2c065440-ts%3D1509440464">
            <a:extLst>
              <a:ext uri="{FF2B5EF4-FFF2-40B4-BE49-F238E27FC236}">
                <a16:creationId xmlns:a16="http://schemas.microsoft.com/office/drawing/2014/main" id="{77EBDB9D-2BB7-45EA-A054-807B6925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4781549" cy="80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2C09C3-2E86-4874-886C-1B6FF0C7DF87}"/>
              </a:ext>
            </a:extLst>
          </p:cNvPr>
          <p:cNvCxnSpPr>
            <a:cxnSpLocks/>
          </p:cNvCxnSpPr>
          <p:nvPr/>
        </p:nvCxnSpPr>
        <p:spPr>
          <a:xfrm flipV="1">
            <a:off x="2676525" y="885825"/>
            <a:ext cx="2686050" cy="371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3C3B3-29C7-4797-8776-C23381DB6DCE}"/>
              </a:ext>
            </a:extLst>
          </p:cNvPr>
          <p:cNvSpPr txBox="1"/>
          <p:nvPr/>
        </p:nvSpPr>
        <p:spPr>
          <a:xfrm>
            <a:off x="5362575" y="685770"/>
            <a:ext cx="28216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000" dirty="0"/>
              <a:t>Try/catch så användaren skriver in rätt antal siffror</a:t>
            </a:r>
          </a:p>
          <a:p>
            <a:r>
              <a:rPr lang="sv-SE" sz="1000" dirty="0"/>
              <a:t> samt rätt format</a:t>
            </a:r>
            <a:endParaRPr lang="en-GB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3979C8-BB81-4DB9-847E-DC5656E540C5}"/>
              </a:ext>
            </a:extLst>
          </p:cNvPr>
          <p:cNvCxnSpPr>
            <a:cxnSpLocks/>
          </p:cNvCxnSpPr>
          <p:nvPr/>
        </p:nvCxnSpPr>
        <p:spPr>
          <a:xfrm flipV="1">
            <a:off x="3352800" y="5248275"/>
            <a:ext cx="2390775" cy="7914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3E5220-76C8-4E15-A475-DDE3E016F792}"/>
              </a:ext>
            </a:extLst>
          </p:cNvPr>
          <p:cNvSpPr txBox="1"/>
          <p:nvPr/>
        </p:nvSpPr>
        <p:spPr>
          <a:xfrm>
            <a:off x="5743575" y="5029259"/>
            <a:ext cx="25186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000" dirty="0"/>
              <a:t>Möjlighet för användaren att splitta summan</a:t>
            </a:r>
          </a:p>
          <a:p>
            <a:r>
              <a:rPr lang="sv-SE" sz="1000" dirty="0"/>
              <a:t> i kupong och kontant/kort?</a:t>
            </a:r>
            <a:endParaRPr lang="en-GB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728AB-9FF5-4750-9D1C-1B3E6C8323F6}"/>
              </a:ext>
            </a:extLst>
          </p:cNvPr>
          <p:cNvSpPr txBox="1"/>
          <p:nvPr/>
        </p:nvSpPr>
        <p:spPr>
          <a:xfrm>
            <a:off x="5467998" y="1656229"/>
            <a:ext cx="415049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000" i="1" dirty="0"/>
              <a:t>’En total summa ska visas på skärm om användaren skriver koden ”#2#” ’</a:t>
            </a:r>
          </a:p>
          <a:p>
            <a:r>
              <a:rPr lang="sv-SE" sz="1000" dirty="0"/>
              <a:t>Så inte nöjd med utförandet i diagrammet då användaren inte bör skickas ut</a:t>
            </a:r>
          </a:p>
          <a:p>
            <a:r>
              <a:rPr lang="sv-SE" sz="1000" dirty="0"/>
              <a:t> utan bara få upp totala summan o sen fortsätta.</a:t>
            </a:r>
            <a:endParaRPr lang="en-GB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FEA78-A18D-4D45-9B27-53202897EB2B}"/>
              </a:ext>
            </a:extLst>
          </p:cNvPr>
          <p:cNvSpPr/>
          <p:nvPr/>
        </p:nvSpPr>
        <p:spPr>
          <a:xfrm>
            <a:off x="1973580" y="7002780"/>
            <a:ext cx="702945" cy="236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/>
              <a:t>Kassakvitto skrivs ut</a:t>
            </a:r>
            <a:endParaRPr lang="en-GB" sz="8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2DAA57-9373-477E-8A8C-7EA62B069D6E}"/>
              </a:ext>
            </a:extLst>
          </p:cNvPr>
          <p:cNvCxnSpPr/>
          <p:nvPr/>
        </p:nvCxnSpPr>
        <p:spPr>
          <a:xfrm rot="10800000" flipV="1">
            <a:off x="2325052" y="6248400"/>
            <a:ext cx="684848" cy="609600"/>
          </a:xfrm>
          <a:prstGeom prst="bentConnector3">
            <a:avLst>
              <a:gd name="adj1" fmla="val -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4236F5-8C37-4693-BB8E-636B3AC786AE}"/>
              </a:ext>
            </a:extLst>
          </p:cNvPr>
          <p:cNvSpPr/>
          <p:nvPr/>
        </p:nvSpPr>
        <p:spPr>
          <a:xfrm>
            <a:off x="9383697" y="2886265"/>
            <a:ext cx="994300" cy="42612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/>
              <a:t>While loop=true ||input= ”#2#”</a:t>
            </a:r>
            <a:endParaRPr lang="en-GB" sz="100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54E2143-4554-4695-9815-77D4D8C090DF}"/>
              </a:ext>
            </a:extLst>
          </p:cNvPr>
          <p:cNvSpPr/>
          <p:nvPr/>
        </p:nvSpPr>
        <p:spPr>
          <a:xfrm>
            <a:off x="9258677" y="2168576"/>
            <a:ext cx="1244339" cy="470516"/>
          </a:xfrm>
          <a:prstGeom prst="diamond">
            <a:avLst/>
          </a:prstGeom>
          <a:solidFill>
            <a:srgbClr val="FDB9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Fler varor?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BD5B527-58EC-4553-8445-452AF29BACE5}"/>
              </a:ext>
            </a:extLst>
          </p:cNvPr>
          <p:cNvSpPr/>
          <p:nvPr/>
        </p:nvSpPr>
        <p:spPr>
          <a:xfrm>
            <a:off x="9381202" y="4333322"/>
            <a:ext cx="996795" cy="275209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/>
              <a:t>Totala pris</a:t>
            </a:r>
          </a:p>
          <a:p>
            <a:pPr algn="ctr"/>
            <a:r>
              <a:rPr lang="sv-SE" sz="1000" dirty="0"/>
              <a:t> skrivs ut</a:t>
            </a:r>
            <a:endParaRPr lang="en-GB" sz="10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C555D63D-7C68-4DCF-9332-AF767E2CC2B3}"/>
              </a:ext>
            </a:extLst>
          </p:cNvPr>
          <p:cNvSpPr/>
          <p:nvPr/>
        </p:nvSpPr>
        <p:spPr>
          <a:xfrm>
            <a:off x="7795056" y="3029768"/>
            <a:ext cx="996795" cy="275209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/>
              <a:t>Totala pris</a:t>
            </a:r>
          </a:p>
          <a:p>
            <a:pPr algn="ctr"/>
            <a:r>
              <a:rPr lang="sv-SE" sz="1000" dirty="0"/>
              <a:t> skrivs ut</a:t>
            </a:r>
            <a:endParaRPr lang="en-GB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3FD13B-BDCA-47AC-A758-9E09D712E46F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9880847" y="2639092"/>
            <a:ext cx="0" cy="24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4A55095D-A9B3-425F-8FB9-97EA8B3A8762}"/>
              </a:ext>
            </a:extLst>
          </p:cNvPr>
          <p:cNvSpPr/>
          <p:nvPr/>
        </p:nvSpPr>
        <p:spPr>
          <a:xfrm>
            <a:off x="9015743" y="3454434"/>
            <a:ext cx="1730207" cy="705776"/>
          </a:xfrm>
          <a:prstGeom prst="diamond">
            <a:avLst/>
          </a:prstGeom>
          <a:solidFill>
            <a:srgbClr val="FDB9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Loop=false eller input=”#2#”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89B53-79F6-49EC-B861-44903BE95D4B}"/>
              </a:ext>
            </a:extLst>
          </p:cNvPr>
          <p:cNvCxnSpPr>
            <a:stCxn id="2" idx="2"/>
            <a:endCxn id="25" idx="0"/>
          </p:cNvCxnSpPr>
          <p:nvPr/>
        </p:nvCxnSpPr>
        <p:spPr>
          <a:xfrm>
            <a:off x="9880847" y="3312393"/>
            <a:ext cx="0" cy="14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540B31-4632-402A-8AE7-3B3F8E77C966}"/>
              </a:ext>
            </a:extLst>
          </p:cNvPr>
          <p:cNvCxnSpPr>
            <a:stCxn id="25" idx="2"/>
            <a:endCxn id="6" idx="0"/>
          </p:cNvCxnSpPr>
          <p:nvPr/>
        </p:nvCxnSpPr>
        <p:spPr>
          <a:xfrm flipH="1">
            <a:off x="9879600" y="4160210"/>
            <a:ext cx="1247" cy="1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53CC3E-9E40-4BD7-B1F6-00E47A4B35C3}"/>
              </a:ext>
            </a:extLst>
          </p:cNvPr>
          <p:cNvCxnSpPr>
            <a:stCxn id="25" idx="1"/>
            <a:endCxn id="18" idx="3"/>
          </p:cNvCxnSpPr>
          <p:nvPr/>
        </p:nvCxnSpPr>
        <p:spPr>
          <a:xfrm rot="10800000">
            <a:off x="8259053" y="3304978"/>
            <a:ext cx="756691" cy="502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6C19808B-FE5D-4194-9721-9F38371BEEB3}"/>
              </a:ext>
            </a:extLst>
          </p:cNvPr>
          <p:cNvCxnSpPr>
            <a:stCxn id="18" idx="0"/>
            <a:endCxn id="5" idx="1"/>
          </p:cNvCxnSpPr>
          <p:nvPr/>
        </p:nvCxnSpPr>
        <p:spPr>
          <a:xfrm rot="5400000" flipH="1" flipV="1">
            <a:off x="8463098" y="2234190"/>
            <a:ext cx="625934" cy="965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0A1479F-6D48-4455-926F-EC70E740898D}"/>
              </a:ext>
            </a:extLst>
          </p:cNvPr>
          <p:cNvSpPr txBox="1"/>
          <p:nvPr/>
        </p:nvSpPr>
        <p:spPr>
          <a:xfrm>
            <a:off x="10034647" y="4115721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Loop=false</a:t>
            </a:r>
            <a:endParaRPr lang="en-GB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1F12B8-6D88-42F5-B843-391DA646A220}"/>
              </a:ext>
            </a:extLst>
          </p:cNvPr>
          <p:cNvSpPr txBox="1"/>
          <p:nvPr/>
        </p:nvSpPr>
        <p:spPr>
          <a:xfrm>
            <a:off x="8274201" y="366060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Input=”#2#”</a:t>
            </a:r>
            <a:endParaRPr lang="en-GB" sz="8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4FA801B-0BDD-4BEE-B211-C93E46481751}"/>
              </a:ext>
            </a:extLst>
          </p:cNvPr>
          <p:cNvSpPr txBox="1"/>
          <p:nvPr/>
        </p:nvSpPr>
        <p:spPr>
          <a:xfrm>
            <a:off x="6667130" y="2328919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/>
              <a:t>Exempel på lösning :</a:t>
            </a:r>
            <a:endParaRPr lang="en-GB" sz="100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FE72498-6F1A-4901-BECB-66051C015BDF}"/>
              </a:ext>
            </a:extLst>
          </p:cNvPr>
          <p:cNvCxnSpPr>
            <a:stCxn id="2" idx="3"/>
          </p:cNvCxnSpPr>
          <p:nvPr/>
        </p:nvCxnSpPr>
        <p:spPr>
          <a:xfrm flipV="1">
            <a:off x="10377997" y="1828800"/>
            <a:ext cx="790112" cy="1270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666282-9479-4CA3-A3BD-82D4B66DA1C2}"/>
              </a:ext>
            </a:extLst>
          </p:cNvPr>
          <p:cNvSpPr txBox="1"/>
          <p:nvPr/>
        </p:nvSpPr>
        <p:spPr>
          <a:xfrm>
            <a:off x="10464314" y="2939041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Loop=true</a:t>
            </a:r>
            <a:endParaRPr lang="en-GB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37DFF-377D-440E-ACFA-18872A7C5AB8}"/>
              </a:ext>
            </a:extLst>
          </p:cNvPr>
          <p:cNvSpPr txBox="1"/>
          <p:nvPr/>
        </p:nvSpPr>
        <p:spPr>
          <a:xfrm>
            <a:off x="3241977" y="6916309"/>
            <a:ext cx="15969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000" dirty="0"/>
              <a:t>Metodanrop av kassakvitto</a:t>
            </a:r>
            <a:endParaRPr lang="en-GB" sz="1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C6F0F-1530-4102-9371-0C7E1B5BA7A2}"/>
              </a:ext>
            </a:extLst>
          </p:cNvPr>
          <p:cNvCxnSpPr>
            <a:stCxn id="22" idx="3"/>
          </p:cNvCxnSpPr>
          <p:nvPr/>
        </p:nvCxnSpPr>
        <p:spPr>
          <a:xfrm flipV="1">
            <a:off x="2676525" y="7002780"/>
            <a:ext cx="537192" cy="118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1D4E6B-FE87-455E-8732-1A1064A812EA}"/>
              </a:ext>
            </a:extLst>
          </p:cNvPr>
          <p:cNvSpPr txBox="1"/>
          <p:nvPr/>
        </p:nvSpPr>
        <p:spPr>
          <a:xfrm>
            <a:off x="4548187" y="-547"/>
            <a:ext cx="283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u="sng" dirty="0"/>
              <a:t>Kassasystem-Flödesdiagram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216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Elenore Knutsson</dc:creator>
  <cp:lastModifiedBy>Elenore Knutsson</cp:lastModifiedBy>
  <cp:revision>11</cp:revision>
  <dcterms:created xsi:type="dcterms:W3CDTF">2017-10-31T10:42:17Z</dcterms:created>
  <dcterms:modified xsi:type="dcterms:W3CDTF">2017-10-31T11:44:34Z</dcterms:modified>
</cp:coreProperties>
</file>