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8AA-0A68-433D-9932-526A4AF5D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FAC9-3570-417B-B062-2AB13185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E011-B79C-4BDB-901E-5F78A52C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DE0F-DDC8-43D8-A882-8C8FBF5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2C78-F570-4D27-9D02-8814513A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4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E0E8-2214-4A65-ACC2-B0BA2122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99561-27F4-4077-8323-2B6D3D6C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3770-0B03-47F4-A025-BD0D99B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498A-2FFF-4F84-A7C6-32008B0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BDDC-EB4C-416E-B739-C7CA322B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02E3D-D0B8-436A-A41A-36872FE3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874C8-C504-4DE9-9578-DDD8DBA4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AC88-04F8-4C79-898E-BE67A383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D536-0AA2-476F-B8E1-38833E05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9639-60D4-4CA5-BB45-FB008CA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9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DBB0-A6F5-4ED6-8837-DC661AF6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C91F-A365-4B2D-A8F2-65DAA780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706-DEA4-4520-9FD2-293EA1B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2FC0-C35B-46D6-8BF5-C2994B0E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0086-7448-4B34-A9B2-B00D8F3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1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DB1-AB0A-4AC0-AAAE-CC1FF630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BE5A-DE32-4A10-B6C7-DABE3170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F93C-9221-44EF-8178-8793C83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F866-89FB-4E39-B421-55CA0DF6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2161-92C2-46D3-A9E2-BA3AA541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640C-83F5-4BE1-B27C-8F17E692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5A05-1F9A-49F6-9907-4A476FE29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6F85-003C-451A-8D3A-95FF09F0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D02A-4096-4912-83B5-C485B8F1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573E-F879-4CA9-BEC0-ADE4377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FF0C-E385-4107-B681-0FA4ACDA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A84-1211-470F-9177-E2D8D208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D18A-4048-4627-B295-CA4A7B34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9D34-A4D2-485A-AD26-8BB6DF0D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07B29-F913-4AD0-9F58-574EB001A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1863A-E5ED-4B71-913A-46EBEAA6E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63FB4-F220-40F3-9FA6-0874D2D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1EE4-E345-414A-8140-EAA9924D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8DAE-7004-42B0-89C7-AECAEA8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AB52-BF1A-45F8-B889-8CB8A4F1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CFE22-68E6-41A6-9666-410481A1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ABD7D-4A50-4F48-9153-96D0A0A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4EE3-6C59-451C-98FF-FFE729CF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378DE-7DA1-4A69-B47F-45EB9A25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6FADE-3648-4B7A-8C3A-3E733690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15ED-9698-4D44-844C-EA7EB47B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1D18-4BCA-4F00-84C0-7F21211F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3247-3D04-4DC8-912B-48D515E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3D25-4C1D-47CA-BC94-42F392BF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AC5-49F1-47B1-A0DE-4AE618E2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A8246-B46D-4A5B-92B1-F04E1D6D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6AA3-6C20-44AA-A752-3EE3079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461-08FD-4D3D-8E5A-AE7B0A9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6A0C8-AE72-4DAB-BD0E-05F3B70D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3EEDE-A902-467E-9DE5-B7F3A22E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FEDE-A418-41A9-9DB2-13080A67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4334-C0E8-4C67-9C09-4C83B7B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E6A7-DC11-4CA8-9528-1F352B59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36FB4-BEE8-4BF9-8154-F44D8A1D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63D-EDE3-4467-895F-A450C354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9E6A-89BC-4A94-BC61-9A9036A5E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8A7A-811A-4A6C-97FC-7388A96B0B92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AF9E-56AB-4343-993A-C0164D99F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3C18-76FF-4F4E-AB36-0DFF38D48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D8D4-8DFD-41F6-B152-C94F08718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4DC9-FCA2-4D40-B14D-C2F00E95F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E4A8F-6AC6-4EDB-BF68-2A394AF02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documents.lucidchart.com/documents/2c5af463-9d6c-4135-8cd1-abee24e07096/pages/0_0?a=953&amp;x=-75&amp;y=-50&amp;w=1911&amp;h=1363&amp;store=1&amp;accept=image%2F*&amp;auth=LCA%20c4b1ecd833e2d1459bf1084ddd2649ce376c7da3-ts%3D1509899436">
            <a:extLst>
              <a:ext uri="{FF2B5EF4-FFF2-40B4-BE49-F238E27FC236}">
                <a16:creationId xmlns:a16="http://schemas.microsoft.com/office/drawing/2014/main" id="{064226FB-7930-462D-BF0F-E490E9E1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0"/>
            <a:ext cx="962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Elenore Knutsson</dc:creator>
  <cp:lastModifiedBy>Elenore Knutsson</cp:lastModifiedBy>
  <cp:revision>1</cp:revision>
  <dcterms:created xsi:type="dcterms:W3CDTF">2017-11-05T16:31:22Z</dcterms:created>
  <dcterms:modified xsi:type="dcterms:W3CDTF">2017-11-05T16:32:03Z</dcterms:modified>
</cp:coreProperties>
</file>