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4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42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72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22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49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48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90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694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4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49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6CC1-F236-4E5B-9B44-026D48381956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0EB5-7EFC-4B22-8868-455AC62E97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7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397684" y="2967335"/>
            <a:ext cx="3396635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5400" b="1" cap="none" spc="0" dirty="0" smtClean="0">
                <a:ln w="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bg2">
                      <a:lumMod val="9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1000"/>
                    </a:srgbClr>
                  </a:outerShdw>
                  <a:reflection blurRad="6350" stA="52000" endPos="38000" dir="5400000" sy="-90000" algn="bl" rotWithShape="0"/>
                </a:effectLst>
              </a:rPr>
              <a:t>Nightriders</a:t>
            </a:r>
            <a:endParaRPr lang="en-US" sz="5400" b="1" cap="none" spc="0" dirty="0">
              <a:ln w="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101600">
                  <a:schemeClr val="bg2">
                    <a:lumMod val="90000"/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1000"/>
                  </a:srgbClr>
                </a:outerShdw>
                <a:reflection blurRad="6350" stA="52000" endPos="380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4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Kimberly-Clark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Kimberly-Clark Corporation</dc:creator>
  <cp:lastModifiedBy>Kimberly-Clark Corporation</cp:lastModifiedBy>
  <cp:revision>2</cp:revision>
  <dcterms:created xsi:type="dcterms:W3CDTF">2016-09-14T22:43:17Z</dcterms:created>
  <dcterms:modified xsi:type="dcterms:W3CDTF">2016-09-14T22:49:08Z</dcterms:modified>
</cp:coreProperties>
</file>