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834" r:id="rId3"/>
    <p:sldId id="835" r:id="rId4"/>
    <p:sldId id="870" r:id="rId5"/>
    <p:sldId id="871" r:id="rId6"/>
    <p:sldId id="859" r:id="rId7"/>
    <p:sldId id="872" r:id="rId8"/>
    <p:sldId id="860" r:id="rId9"/>
    <p:sldId id="866" r:id="rId10"/>
    <p:sldId id="862" r:id="rId11"/>
    <p:sldId id="861" r:id="rId12"/>
    <p:sldId id="863" r:id="rId13"/>
    <p:sldId id="865" r:id="rId14"/>
    <p:sldId id="864" r:id="rId15"/>
    <p:sldId id="867" r:id="rId16"/>
    <p:sldId id="868" r:id="rId17"/>
    <p:sldId id="869" r:id="rId18"/>
    <p:sldId id="874" r:id="rId19"/>
  </p:sldIdLst>
  <p:sldSz cx="9144000" cy="5143500" type="screen16x9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9E8E97-A37C-440C-9EBE-B3B1AFD783C5}">
          <p14:sldIdLst>
            <p14:sldId id="259"/>
            <p14:sldId id="834"/>
            <p14:sldId id="835"/>
            <p14:sldId id="870"/>
            <p14:sldId id="871"/>
            <p14:sldId id="859"/>
            <p14:sldId id="872"/>
            <p14:sldId id="860"/>
            <p14:sldId id="866"/>
            <p14:sldId id="862"/>
            <p14:sldId id="861"/>
            <p14:sldId id="863"/>
            <p14:sldId id="865"/>
            <p14:sldId id="864"/>
            <p14:sldId id="867"/>
            <p14:sldId id="868"/>
            <p14:sldId id="869"/>
            <p14:sldId id="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4" pos="1746" userDrawn="1">
          <p15:clr>
            <a:srgbClr val="A4A3A4"/>
          </p15:clr>
        </p15:guide>
        <p15:guide id="5" pos="464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pos="5103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243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531" userDrawn="1">
          <p15:clr>
            <a:srgbClr val="A4A3A4"/>
          </p15:clr>
        </p15:guide>
        <p15:guide id="12" orient="horz" pos="3026" userDrawn="1">
          <p15:clr>
            <a:srgbClr val="A4A3A4"/>
          </p15:clr>
        </p15:guide>
        <p15:guide id="13" pos="158" userDrawn="1">
          <p15:clr>
            <a:srgbClr val="A4A3A4"/>
          </p15:clr>
        </p15:guide>
        <p15:guide id="14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324"/>
    <a:srgbClr val="00C488"/>
    <a:srgbClr val="333333"/>
    <a:srgbClr val="212121"/>
    <a:srgbClr val="0B53A5"/>
    <a:srgbClr val="595959"/>
    <a:srgbClr val="0000FF"/>
    <a:srgbClr val="DCE6F2"/>
    <a:srgbClr val="F2DC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CC11B-36BA-4813-AD8A-F18310EAD7A6}" v="26" dt="2023-05-30T12:24:27.764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31" autoAdjust="0"/>
    <p:restoredTop sz="97106" autoAdjust="0"/>
  </p:normalViewPr>
  <p:slideViewPr>
    <p:cSldViewPr>
      <p:cViewPr>
        <p:scale>
          <a:sx n="75" d="100"/>
          <a:sy n="75" d="100"/>
        </p:scale>
        <p:origin x="1128" y="629"/>
      </p:cViewPr>
      <p:guideLst>
        <p:guide orient="horz" pos="1620"/>
        <p:guide pos="5602"/>
        <p:guide pos="1746"/>
        <p:guide pos="4649"/>
        <p:guide pos="793"/>
        <p:guide pos="5103"/>
        <p:guide pos="1973"/>
        <p:guide pos="3243"/>
        <p:guide pos="2880"/>
        <p:guide orient="horz" pos="531"/>
        <p:guide orient="horz" pos="3026"/>
        <p:guide pos="158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2706" y="-12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병규" userId="74a677c2ba061946" providerId="LiveId" clId="{BF8CC11B-36BA-4813-AD8A-F18310EAD7A6}"/>
    <pc:docChg chg="undo custSel addSld modSld sldOrd modSection">
      <pc:chgData name="박 병규" userId="74a677c2ba061946" providerId="LiveId" clId="{BF8CC11B-36BA-4813-AD8A-F18310EAD7A6}" dt="2023-05-30T12:24:29.597" v="355" actId="20577"/>
      <pc:docMkLst>
        <pc:docMk/>
      </pc:docMkLst>
      <pc:sldChg chg="addSp delSp modSp mod">
        <pc:chgData name="박 병규" userId="74a677c2ba061946" providerId="LiveId" clId="{BF8CC11B-36BA-4813-AD8A-F18310EAD7A6}" dt="2023-05-30T10:06:51.013" v="215" actId="20577"/>
        <pc:sldMkLst>
          <pc:docMk/>
          <pc:sldMk cId="1583914908" sldId="834"/>
        </pc:sldMkLst>
        <pc:spChg chg="mod">
          <ac:chgData name="박 병규" userId="74a677c2ba061946" providerId="LiveId" clId="{BF8CC11B-36BA-4813-AD8A-F18310EAD7A6}" dt="2023-05-30T10:05:19.143" v="96" actId="20577"/>
          <ac:spMkLst>
            <pc:docMk/>
            <pc:sldMk cId="1583914908" sldId="834"/>
            <ac:spMk id="2" creationId="{00000000-0000-0000-0000-000000000000}"/>
          </ac:spMkLst>
        </pc:spChg>
        <pc:spChg chg="add del mod">
          <ac:chgData name="박 병규" userId="74a677c2ba061946" providerId="LiveId" clId="{BF8CC11B-36BA-4813-AD8A-F18310EAD7A6}" dt="2023-05-30T10:05:54.185" v="182"/>
          <ac:spMkLst>
            <pc:docMk/>
            <pc:sldMk cId="1583914908" sldId="834"/>
            <ac:spMk id="3" creationId="{7ABB90FD-C03D-B492-2A83-15804A4EFCD3}"/>
          </ac:spMkLst>
        </pc:spChg>
        <pc:spChg chg="mod">
          <ac:chgData name="박 병규" userId="74a677c2ba061946" providerId="LiveId" clId="{BF8CC11B-36BA-4813-AD8A-F18310EAD7A6}" dt="2023-05-30T10:05:40.741" v="158" actId="20577"/>
          <ac:spMkLst>
            <pc:docMk/>
            <pc:sldMk cId="1583914908" sldId="834"/>
            <ac:spMk id="4" creationId="{00000000-0000-0000-0000-000000000000}"/>
          </ac:spMkLst>
        </pc:spChg>
        <pc:spChg chg="add mod">
          <ac:chgData name="박 병규" userId="74a677c2ba061946" providerId="LiveId" clId="{BF8CC11B-36BA-4813-AD8A-F18310EAD7A6}" dt="2023-05-30T10:06:51.013" v="215" actId="20577"/>
          <ac:spMkLst>
            <pc:docMk/>
            <pc:sldMk cId="1583914908" sldId="834"/>
            <ac:spMk id="5" creationId="{7484EFBD-B00C-CAC5-4CC0-4000A9B8A761}"/>
          </ac:spMkLst>
        </pc:spChg>
        <pc:spChg chg="mod">
          <ac:chgData name="박 병규" userId="74a677c2ba061946" providerId="LiveId" clId="{BF8CC11B-36BA-4813-AD8A-F18310EAD7A6}" dt="2023-05-30T10:05:27.709" v="132" actId="20577"/>
          <ac:spMkLst>
            <pc:docMk/>
            <pc:sldMk cId="1583914908" sldId="834"/>
            <ac:spMk id="6" creationId="{00000000-0000-0000-0000-000000000000}"/>
          </ac:spMkLst>
        </pc:spChg>
        <pc:spChg chg="mod">
          <ac:chgData name="박 병규" userId="74a677c2ba061946" providerId="LiveId" clId="{BF8CC11B-36BA-4813-AD8A-F18310EAD7A6}" dt="2023-05-30T10:05:53.895" v="181" actId="1076"/>
          <ac:spMkLst>
            <pc:docMk/>
            <pc:sldMk cId="1583914908" sldId="834"/>
            <ac:spMk id="12" creationId="{00000000-0000-0000-0000-000000000000}"/>
          </ac:spMkLst>
        </pc:spChg>
      </pc:sldChg>
      <pc:sldChg chg="addSp delSp modSp mod">
        <pc:chgData name="박 병규" userId="74a677c2ba061946" providerId="LiveId" clId="{BF8CC11B-36BA-4813-AD8A-F18310EAD7A6}" dt="2023-05-30T11:07:35.226" v="247"/>
        <pc:sldMkLst>
          <pc:docMk/>
          <pc:sldMk cId="956126967" sldId="835"/>
        </pc:sldMkLst>
        <pc:spChg chg="mod">
          <ac:chgData name="박 병규" userId="74a677c2ba061946" providerId="LiveId" clId="{BF8CC11B-36BA-4813-AD8A-F18310EAD7A6}" dt="2023-05-30T10:07:01.323" v="237" actId="20577"/>
          <ac:spMkLst>
            <pc:docMk/>
            <pc:sldMk cId="956126967" sldId="835"/>
            <ac:spMk id="2" creationId="{00000000-0000-0000-0000-000000000000}"/>
          </ac:spMkLst>
        </pc:spChg>
        <pc:graphicFrameChg chg="add del mod modGraphic">
          <ac:chgData name="박 병규" userId="74a677c2ba061946" providerId="LiveId" clId="{BF8CC11B-36BA-4813-AD8A-F18310EAD7A6}" dt="2023-05-30T11:06:29.838" v="243"/>
          <ac:graphicFrameMkLst>
            <pc:docMk/>
            <pc:sldMk cId="956126967" sldId="835"/>
            <ac:graphicFrameMk id="4" creationId="{96752BE2-5805-7F39-C37E-48241D1E11C0}"/>
          </ac:graphicFrameMkLst>
        </pc:graphicFrameChg>
        <pc:graphicFrameChg chg="add del mod modGraphic">
          <ac:chgData name="박 병규" userId="74a677c2ba061946" providerId="LiveId" clId="{BF8CC11B-36BA-4813-AD8A-F18310EAD7A6}" dt="2023-05-30T11:07:35.226" v="247"/>
          <ac:graphicFrameMkLst>
            <pc:docMk/>
            <pc:sldMk cId="956126967" sldId="835"/>
            <ac:graphicFrameMk id="16" creationId="{40457DE5-8C43-130B-5EA9-926C3CCFA5F9}"/>
          </ac:graphicFrameMkLst>
        </pc:graphicFrameChg>
      </pc:sldChg>
      <pc:sldChg chg="addSp delSp modSp mod">
        <pc:chgData name="박 병규" userId="74a677c2ba061946" providerId="LiveId" clId="{BF8CC11B-36BA-4813-AD8A-F18310EAD7A6}" dt="2023-05-30T11:12:41.905" v="312" actId="20577"/>
        <pc:sldMkLst>
          <pc:docMk/>
          <pc:sldMk cId="1518762975" sldId="859"/>
        </pc:sldMkLst>
        <pc:spChg chg="mod">
          <ac:chgData name="박 병규" userId="74a677c2ba061946" providerId="LiveId" clId="{BF8CC11B-36BA-4813-AD8A-F18310EAD7A6}" dt="2023-05-30T11:12:41.905" v="312" actId="20577"/>
          <ac:spMkLst>
            <pc:docMk/>
            <pc:sldMk cId="1518762975" sldId="859"/>
            <ac:spMk id="2" creationId="{00000000-0000-0000-0000-000000000000}"/>
          </ac:spMkLst>
        </pc:spChg>
        <pc:graphicFrameChg chg="add del mod">
          <ac:chgData name="박 병규" userId="74a677c2ba061946" providerId="LiveId" clId="{BF8CC11B-36BA-4813-AD8A-F18310EAD7A6}" dt="2023-05-30T11:07:41.287" v="249"/>
          <ac:graphicFrameMkLst>
            <pc:docMk/>
            <pc:sldMk cId="1518762975" sldId="859"/>
            <ac:graphicFrameMk id="4" creationId="{2EB58C24-B98F-5FE5-DA2B-C84FE4DD5E65}"/>
          </ac:graphicFrameMkLst>
        </pc:graphicFrameChg>
        <pc:graphicFrameChg chg="add mod modGraphic">
          <ac:chgData name="박 병규" userId="74a677c2ba061946" providerId="LiveId" clId="{BF8CC11B-36BA-4813-AD8A-F18310EAD7A6}" dt="2023-05-30T11:08:17.047" v="252" actId="14734"/>
          <ac:graphicFrameMkLst>
            <pc:docMk/>
            <pc:sldMk cId="1518762975" sldId="859"/>
            <ac:graphicFrameMk id="5" creationId="{1169C451-E0DA-1F49-CFEF-3294EEEAC49E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24:46.556" v="319"/>
        <pc:sldMkLst>
          <pc:docMk/>
          <pc:sldMk cId="1307135794" sldId="860"/>
        </pc:sldMkLst>
        <pc:spChg chg="mod">
          <ac:chgData name="박 병규" userId="74a677c2ba061946" providerId="LiveId" clId="{BF8CC11B-36BA-4813-AD8A-F18310EAD7A6}" dt="2023-05-30T11:12:46.407" v="313"/>
          <ac:spMkLst>
            <pc:docMk/>
            <pc:sldMk cId="1307135794" sldId="860"/>
            <ac:spMk id="2" creationId="{00000000-0000-0000-0000-000000000000}"/>
          </ac:spMkLst>
        </pc:spChg>
        <pc:graphicFrameChg chg="add del mod modGraphic">
          <ac:chgData name="박 병규" userId="74a677c2ba061946" providerId="LiveId" clId="{BF8CC11B-36BA-4813-AD8A-F18310EAD7A6}" dt="2023-05-30T11:24:45.672" v="318" actId="478"/>
          <ac:graphicFrameMkLst>
            <pc:docMk/>
            <pc:sldMk cId="1307135794" sldId="860"/>
            <ac:graphicFrameMk id="3" creationId="{C45A460A-4FEF-FC74-055C-C1CFE72E9745}"/>
          </ac:graphicFrameMkLst>
        </pc:graphicFrameChg>
        <pc:graphicFrameChg chg="add mod">
          <ac:chgData name="박 병규" userId="74a677c2ba061946" providerId="LiveId" clId="{BF8CC11B-36BA-4813-AD8A-F18310EAD7A6}" dt="2023-05-30T11:24:46.556" v="319"/>
          <ac:graphicFrameMkLst>
            <pc:docMk/>
            <pc:sldMk cId="1307135794" sldId="860"/>
            <ac:graphicFrameMk id="4" creationId="{E2FF74F3-81BB-11A6-5E4A-B7030D8E977F}"/>
          </ac:graphicFrameMkLst>
        </pc:graphicFrameChg>
        <pc:graphicFrameChg chg="del">
          <ac:chgData name="박 병규" userId="74a677c2ba061946" providerId="LiveId" clId="{BF8CC11B-36BA-4813-AD8A-F18310EAD7A6}" dt="2023-05-30T11:08:31.970" v="256" actId="478"/>
          <ac:graphicFrameMkLst>
            <pc:docMk/>
            <pc:sldMk cId="1307135794" sldId="860"/>
            <ac:graphicFrameMk id="5" creationId="{1169C451-E0DA-1F49-CFEF-3294EEEAC49E}"/>
          </ac:graphicFrameMkLst>
        </pc:graphicFrameChg>
      </pc:sldChg>
      <pc:sldChg chg="addSp delSp modSp add mod ord">
        <pc:chgData name="박 병규" userId="74a677c2ba061946" providerId="LiveId" clId="{BF8CC11B-36BA-4813-AD8A-F18310EAD7A6}" dt="2023-05-30T11:12:50.041" v="315"/>
        <pc:sldMkLst>
          <pc:docMk/>
          <pc:sldMk cId="251047694" sldId="861"/>
        </pc:sldMkLst>
        <pc:spChg chg="mod">
          <ac:chgData name="박 병규" userId="74a677c2ba061946" providerId="LiveId" clId="{BF8CC11B-36BA-4813-AD8A-F18310EAD7A6}" dt="2023-05-30T11:12:50.041" v="315"/>
          <ac:spMkLst>
            <pc:docMk/>
            <pc:sldMk cId="251047694" sldId="861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1:11:37.232" v="287" actId="1076"/>
          <ac:graphicFrameMkLst>
            <pc:docMk/>
            <pc:sldMk cId="251047694" sldId="861"/>
            <ac:graphicFrameMk id="3" creationId="{AED95A32-95CD-6338-B32C-DFA540B42D78}"/>
          </ac:graphicFrameMkLst>
        </pc:graphicFrameChg>
        <pc:graphicFrameChg chg="add mod modGraphic">
          <ac:chgData name="박 병규" userId="74a677c2ba061946" providerId="LiveId" clId="{BF8CC11B-36BA-4813-AD8A-F18310EAD7A6}" dt="2023-05-30T11:11:37.232" v="287" actId="1076"/>
          <ac:graphicFrameMkLst>
            <pc:docMk/>
            <pc:sldMk cId="251047694" sldId="861"/>
            <ac:graphicFrameMk id="4" creationId="{F836E698-E6DB-2F94-E228-99A37F4EC62E}"/>
          </ac:graphicFrameMkLst>
        </pc:graphicFrameChg>
        <pc:graphicFrameChg chg="del">
          <ac:chgData name="박 병규" userId="74a677c2ba061946" providerId="LiveId" clId="{BF8CC11B-36BA-4813-AD8A-F18310EAD7A6}" dt="2023-05-30T11:09:24.947" v="264" actId="478"/>
          <ac:graphicFrameMkLst>
            <pc:docMk/>
            <pc:sldMk cId="251047694" sldId="861"/>
            <ac:graphicFrameMk id="5" creationId="{1169C451-E0DA-1F49-CFEF-3294EEEAC49E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12:48.197" v="314"/>
        <pc:sldMkLst>
          <pc:docMk/>
          <pc:sldMk cId="4137572517" sldId="862"/>
        </pc:sldMkLst>
        <pc:spChg chg="mod">
          <ac:chgData name="박 병규" userId="74a677c2ba061946" providerId="LiveId" clId="{BF8CC11B-36BA-4813-AD8A-F18310EAD7A6}" dt="2023-05-30T11:12:48.197" v="314"/>
          <ac:spMkLst>
            <pc:docMk/>
            <pc:sldMk cId="4137572517" sldId="862"/>
            <ac:spMk id="2" creationId="{00000000-0000-0000-0000-000000000000}"/>
          </ac:spMkLst>
        </pc:spChg>
        <pc:graphicFrameChg chg="add mod">
          <ac:chgData name="박 병규" userId="74a677c2ba061946" providerId="LiveId" clId="{BF8CC11B-36BA-4813-AD8A-F18310EAD7A6}" dt="2023-05-30T11:09:41.604" v="266"/>
          <ac:graphicFrameMkLst>
            <pc:docMk/>
            <pc:sldMk cId="4137572517" sldId="862"/>
            <ac:graphicFrameMk id="3" creationId="{753B423D-8C38-8C5E-1681-A2DE006E803B}"/>
          </ac:graphicFrameMkLst>
        </pc:graphicFrameChg>
        <pc:graphicFrameChg chg="del">
          <ac:chgData name="박 병규" userId="74a677c2ba061946" providerId="LiveId" clId="{BF8CC11B-36BA-4813-AD8A-F18310EAD7A6}" dt="2023-05-30T11:09:26.640" v="265" actId="478"/>
          <ac:graphicFrameMkLst>
            <pc:docMk/>
            <pc:sldMk cId="4137572517" sldId="862"/>
            <ac:graphicFrameMk id="5" creationId="{1169C451-E0DA-1F49-CFEF-3294EEEAC49E}"/>
          </ac:graphicFrameMkLst>
        </pc:graphicFrameChg>
      </pc:sldChg>
      <pc:sldChg chg="addSp modSp add mod">
        <pc:chgData name="박 병규" userId="74a677c2ba061946" providerId="LiveId" clId="{BF8CC11B-36BA-4813-AD8A-F18310EAD7A6}" dt="2023-05-30T11:12:51.851" v="316"/>
        <pc:sldMkLst>
          <pc:docMk/>
          <pc:sldMk cId="2291989852" sldId="863"/>
        </pc:sldMkLst>
        <pc:spChg chg="mod">
          <ac:chgData name="박 병규" userId="74a677c2ba061946" providerId="LiveId" clId="{BF8CC11B-36BA-4813-AD8A-F18310EAD7A6}" dt="2023-05-30T11:12:51.851" v="316"/>
          <ac:spMkLst>
            <pc:docMk/>
            <pc:sldMk cId="2291989852" sldId="863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1:11:19.099" v="284" actId="14734"/>
          <ac:graphicFrameMkLst>
            <pc:docMk/>
            <pc:sldMk cId="2291989852" sldId="863"/>
            <ac:graphicFrameMk id="3" creationId="{AD5FF058-879E-920C-7747-81B71BD79558}"/>
          </ac:graphicFrameMkLst>
        </pc:graphicFrameChg>
      </pc:sldChg>
      <pc:sldChg chg="addSp modSp add mod">
        <pc:chgData name="박 병규" userId="74a677c2ba061946" providerId="LiveId" clId="{BF8CC11B-36BA-4813-AD8A-F18310EAD7A6}" dt="2023-05-30T12:24:15.266" v="351"/>
        <pc:sldMkLst>
          <pc:docMk/>
          <pc:sldMk cId="1662869894" sldId="864"/>
        </pc:sldMkLst>
        <pc:spChg chg="mod">
          <ac:chgData name="박 병규" userId="74a677c2ba061946" providerId="LiveId" clId="{BF8CC11B-36BA-4813-AD8A-F18310EAD7A6}" dt="2023-05-30T11:27:33.448" v="336"/>
          <ac:spMkLst>
            <pc:docMk/>
            <pc:sldMk cId="1662869894" sldId="864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2:24:15.266" v="351"/>
          <ac:graphicFrameMkLst>
            <pc:docMk/>
            <pc:sldMk cId="1662869894" sldId="864"/>
            <ac:graphicFrameMk id="3" creationId="{AD2BB4C9-08E7-28C3-70C2-DF19072D6C72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25:51.732" v="325"/>
        <pc:sldMkLst>
          <pc:docMk/>
          <pc:sldMk cId="1680468613" sldId="865"/>
        </pc:sldMkLst>
        <pc:spChg chg="mod">
          <ac:chgData name="박 병규" userId="74a677c2ba061946" providerId="LiveId" clId="{BF8CC11B-36BA-4813-AD8A-F18310EAD7A6}" dt="2023-05-30T11:12:54.053" v="317"/>
          <ac:spMkLst>
            <pc:docMk/>
            <pc:sldMk cId="1680468613" sldId="865"/>
            <ac:spMk id="2" creationId="{00000000-0000-0000-0000-000000000000}"/>
          </ac:spMkLst>
        </pc:spChg>
        <pc:graphicFrameChg chg="add del mod">
          <ac:chgData name="박 병규" userId="74a677c2ba061946" providerId="LiveId" clId="{BF8CC11B-36BA-4813-AD8A-F18310EAD7A6}" dt="2023-05-30T11:25:27.203" v="324" actId="478"/>
          <ac:graphicFrameMkLst>
            <pc:docMk/>
            <pc:sldMk cId="1680468613" sldId="865"/>
            <ac:graphicFrameMk id="3" creationId="{62FC8C39-31F1-21B3-A754-844FAB18A384}"/>
          </ac:graphicFrameMkLst>
        </pc:graphicFrameChg>
        <pc:graphicFrameChg chg="add mod">
          <ac:chgData name="박 병규" userId="74a677c2ba061946" providerId="LiveId" clId="{BF8CC11B-36BA-4813-AD8A-F18310EAD7A6}" dt="2023-05-30T11:25:51.732" v="325"/>
          <ac:graphicFrameMkLst>
            <pc:docMk/>
            <pc:sldMk cId="1680468613" sldId="865"/>
            <ac:graphicFrameMk id="4" creationId="{59843CA9-AC29-C52E-BCB6-05369C201824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2:24:29.597" v="355" actId="20577"/>
        <pc:sldMkLst>
          <pc:docMk/>
          <pc:sldMk cId="2140952007" sldId="866"/>
        </pc:sldMkLst>
        <pc:graphicFrameChg chg="add mod modGraphic">
          <ac:chgData name="박 병규" userId="74a677c2ba061946" providerId="LiveId" clId="{BF8CC11B-36BA-4813-AD8A-F18310EAD7A6}" dt="2023-05-30T12:24:29.597" v="355" actId="20577"/>
          <ac:graphicFrameMkLst>
            <pc:docMk/>
            <pc:sldMk cId="2140952007" sldId="866"/>
            <ac:graphicFrameMk id="3" creationId="{FB2278C1-8EFC-640A-DAF8-CD708043EA46}"/>
          </ac:graphicFrameMkLst>
        </pc:graphicFrameChg>
        <pc:graphicFrameChg chg="del modGraphic">
          <ac:chgData name="박 병규" userId="74a677c2ba061946" providerId="LiveId" clId="{BF8CC11B-36BA-4813-AD8A-F18310EAD7A6}" dt="2023-05-30T11:24:55.509" v="322" actId="478"/>
          <ac:graphicFrameMkLst>
            <pc:docMk/>
            <pc:sldMk cId="2140952007" sldId="866"/>
            <ac:graphicFrameMk id="4" creationId="{E2FF74F3-81BB-11A6-5E4A-B7030D8E977F}"/>
          </ac:graphicFrameMkLst>
        </pc:graphicFrameChg>
      </pc:sldChg>
      <pc:sldChg chg="delSp modSp add mod">
        <pc:chgData name="박 병규" userId="74a677c2ba061946" providerId="LiveId" clId="{BF8CC11B-36BA-4813-AD8A-F18310EAD7A6}" dt="2023-05-30T11:27:26.832" v="335"/>
        <pc:sldMkLst>
          <pc:docMk/>
          <pc:sldMk cId="3052318070" sldId="867"/>
        </pc:sldMkLst>
        <pc:spChg chg="mod">
          <ac:chgData name="박 병규" userId="74a677c2ba061946" providerId="LiveId" clId="{BF8CC11B-36BA-4813-AD8A-F18310EAD7A6}" dt="2023-05-30T11:27:26.832" v="335"/>
          <ac:spMkLst>
            <pc:docMk/>
            <pc:sldMk cId="3052318070" sldId="867"/>
            <ac:spMk id="2" creationId="{00000000-0000-0000-0000-000000000000}"/>
          </ac:spMkLst>
        </pc:spChg>
        <pc:graphicFrameChg chg="del modGraphic">
          <ac:chgData name="박 병규" userId="74a677c2ba061946" providerId="LiveId" clId="{BF8CC11B-36BA-4813-AD8A-F18310EAD7A6}" dt="2023-05-30T11:26:55.126" v="331" actId="478"/>
          <ac:graphicFrameMkLst>
            <pc:docMk/>
            <pc:sldMk cId="3052318070" sldId="867"/>
            <ac:graphicFrameMk id="3" creationId="{AD2BB4C9-08E7-28C3-70C2-DF19072D6C72}"/>
          </ac:graphicFrameMkLst>
        </pc:graphicFrameChg>
      </pc:sldChg>
      <pc:sldChg chg="delSp modSp add mod">
        <pc:chgData name="박 병규" userId="74a677c2ba061946" providerId="LiveId" clId="{BF8CC11B-36BA-4813-AD8A-F18310EAD7A6}" dt="2023-05-30T11:27:47.221" v="337"/>
        <pc:sldMkLst>
          <pc:docMk/>
          <pc:sldMk cId="74216640" sldId="868"/>
        </pc:sldMkLst>
        <pc:spChg chg="mod">
          <ac:chgData name="박 병규" userId="74a677c2ba061946" providerId="LiveId" clId="{BF8CC11B-36BA-4813-AD8A-F18310EAD7A6}" dt="2023-05-30T11:27:47.221" v="337"/>
          <ac:spMkLst>
            <pc:docMk/>
            <pc:sldMk cId="74216640" sldId="868"/>
            <ac:spMk id="2" creationId="{00000000-0000-0000-0000-000000000000}"/>
          </ac:spMkLst>
        </pc:spChg>
        <pc:graphicFrameChg chg="del">
          <ac:chgData name="박 병규" userId="74a677c2ba061946" providerId="LiveId" clId="{BF8CC11B-36BA-4813-AD8A-F18310EAD7A6}" dt="2023-05-30T11:27:01.200" v="332" actId="478"/>
          <ac:graphicFrameMkLst>
            <pc:docMk/>
            <pc:sldMk cId="74216640" sldId="868"/>
            <ac:graphicFrameMk id="3" creationId="{AD2BB4C9-08E7-28C3-70C2-DF19072D6C72}"/>
          </ac:graphicFrameMkLst>
        </pc:graphicFrameChg>
      </pc:sldChg>
      <pc:sldChg chg="addSp modSp add mod">
        <pc:chgData name="박 병규" userId="74a677c2ba061946" providerId="LiveId" clId="{BF8CC11B-36BA-4813-AD8A-F18310EAD7A6}" dt="2023-05-30T11:35:15.289" v="340" actId="22"/>
        <pc:sldMkLst>
          <pc:docMk/>
          <pc:sldMk cId="3471988095" sldId="869"/>
        </pc:sldMkLst>
        <pc:spChg chg="mod">
          <ac:chgData name="박 병규" userId="74a677c2ba061946" providerId="LiveId" clId="{BF8CC11B-36BA-4813-AD8A-F18310EAD7A6}" dt="2023-05-30T11:28:08.802" v="339"/>
          <ac:spMkLst>
            <pc:docMk/>
            <pc:sldMk cId="3471988095" sldId="869"/>
            <ac:spMk id="2" creationId="{00000000-0000-0000-0000-000000000000}"/>
          </ac:spMkLst>
        </pc:spChg>
        <pc:spChg chg="add">
          <ac:chgData name="박 병규" userId="74a677c2ba061946" providerId="LiveId" clId="{BF8CC11B-36BA-4813-AD8A-F18310EAD7A6}" dt="2023-05-30T11:35:15.289" v="340" actId="22"/>
          <ac:spMkLst>
            <pc:docMk/>
            <pc:sldMk cId="3471988095" sldId="869"/>
            <ac:spMk id="4" creationId="{466FC644-DDE4-E775-5918-E330DBC587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E6B53-7598-4DEA-9C45-717D49F10ADE}" type="datetimeFigureOut">
              <a:rPr lang="ko-KR" altLang="en-US" smtClean="0"/>
              <a:pPr/>
              <a:t>2023-05-31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C6680-3AE6-4E1C-A8D1-CDA9BE07DA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2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86229-5792-42B6-B8BD-D74AFDF9D65F}" type="datetimeFigureOut">
              <a:rPr lang="ko-KR" altLang="en-US" smtClean="0"/>
              <a:pPr/>
              <a:t>2023-05-31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C71F-4A2B-486C-9D5A-5D863AAEA1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5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143122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1253241" y="2143122"/>
            <a:ext cx="1214630" cy="3255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29" name="Picture 2" descr="C:\Users\user\Desktop\그림1.jpg"/>
          <p:cNvPicPr>
            <a:picLocks noChangeAspect="1" noChangeArrowheads="1"/>
          </p:cNvPicPr>
          <p:nvPr userDrawn="1"/>
        </p:nvPicPr>
        <p:blipFill>
          <a:blip r:embed="rId2" cstate="print"/>
          <a:srcRect l="30667" b="28889"/>
          <a:stretch>
            <a:fillRect/>
          </a:stretch>
        </p:blipFill>
        <p:spPr bwMode="auto">
          <a:xfrm>
            <a:off x="6357951" y="1"/>
            <a:ext cx="2786051" cy="160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15616" y="843557"/>
            <a:ext cx="6012160" cy="1080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</a:t>
            </a:r>
            <a:r>
              <a:rPr lang="en-US" altLang="ko-KR" dirty="0"/>
              <a:t> </a:t>
            </a:r>
            <a:r>
              <a:rPr lang="ko-KR" altLang="en-US" dirty="0"/>
              <a:t>스타일 편집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2651582"/>
            <a:ext cx="3168352" cy="243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ko-KR" altLang="en-US" dirty="0"/>
              <a:t>소속팀</a:t>
            </a:r>
            <a:r>
              <a:rPr lang="en-US" altLang="ko-KR" dirty="0"/>
              <a:t>/</a:t>
            </a:r>
            <a:r>
              <a:rPr lang="ko-KR" altLang="en-US" dirty="0"/>
              <a:t>작성자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123728" y="2984500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매</a:t>
            </a:r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2123728" y="3317418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650336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 dirty="0"/>
              <a:t>2020.00.00</a:t>
            </a:r>
            <a:endParaRPr lang="ko-KR" alt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1794519" y="3041741"/>
            <a:ext cx="110966" cy="110965"/>
            <a:chOff x="1497854" y="3256392"/>
            <a:chExt cx="110966" cy="110965"/>
          </a:xfrm>
        </p:grpSpPr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497854" y="3256392"/>
              <a:ext cx="110964" cy="1109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258" y="258"/>
                </a:cxn>
                <a:cxn ang="0">
                  <a:pos x="258" y="122"/>
                </a:cxn>
                <a:cxn ang="0">
                  <a:pos x="1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8" h="258">
                  <a:moveTo>
                    <a:pt x="0" y="0"/>
                  </a:moveTo>
                  <a:lnTo>
                    <a:pt x="0" y="258"/>
                  </a:lnTo>
                  <a:lnTo>
                    <a:pt x="258" y="258"/>
                  </a:lnTo>
                  <a:lnTo>
                    <a:pt x="258" y="122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556348" y="3256392"/>
              <a:ext cx="52472" cy="52472"/>
            </a:xfrm>
            <a:custGeom>
              <a:avLst/>
              <a:gdLst/>
              <a:ahLst/>
              <a:cxnLst>
                <a:cxn ang="0">
                  <a:pos x="122" y="122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</a:cxnLst>
              <a:rect l="0" t="0" r="r" b="b"/>
              <a:pathLst>
                <a:path w="122" h="122">
                  <a:moveTo>
                    <a:pt x="122" y="122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1791939" y="3382437"/>
            <a:ext cx="117846" cy="118706"/>
            <a:chOff x="1495274" y="3578940"/>
            <a:chExt cx="117846" cy="118706"/>
          </a:xfrm>
        </p:grpSpPr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1495274" y="3578940"/>
              <a:ext cx="117846" cy="118706"/>
            </a:xfrm>
            <a:custGeom>
              <a:avLst/>
              <a:gdLst/>
              <a:ahLst/>
              <a:cxnLst>
                <a:cxn ang="0">
                  <a:pos x="274" y="138"/>
                </a:cxn>
                <a:cxn ang="0">
                  <a:pos x="272" y="166"/>
                </a:cxn>
                <a:cxn ang="0">
                  <a:pos x="264" y="192"/>
                </a:cxn>
                <a:cxn ang="0">
                  <a:pos x="250" y="214"/>
                </a:cxn>
                <a:cxn ang="0">
                  <a:pos x="234" y="234"/>
                </a:cxn>
                <a:cxn ang="0">
                  <a:pos x="214" y="252"/>
                </a:cxn>
                <a:cxn ang="0">
                  <a:pos x="190" y="264"/>
                </a:cxn>
                <a:cxn ang="0">
                  <a:pos x="164" y="272"/>
                </a:cxn>
                <a:cxn ang="0">
                  <a:pos x="136" y="276"/>
                </a:cxn>
                <a:cxn ang="0">
                  <a:pos x="122" y="274"/>
                </a:cxn>
                <a:cxn ang="0">
                  <a:pos x="96" y="268"/>
                </a:cxn>
                <a:cxn ang="0">
                  <a:pos x="72" y="258"/>
                </a:cxn>
                <a:cxn ang="0">
                  <a:pos x="50" y="244"/>
                </a:cxn>
                <a:cxn ang="0">
                  <a:pos x="30" y="226"/>
                </a:cxn>
                <a:cxn ang="0">
                  <a:pos x="16" y="204"/>
                </a:cxn>
                <a:cxn ang="0">
                  <a:pos x="6" y="178"/>
                </a:cxn>
                <a:cxn ang="0">
                  <a:pos x="0" y="152"/>
                </a:cxn>
                <a:cxn ang="0">
                  <a:pos x="0" y="138"/>
                </a:cxn>
                <a:cxn ang="0">
                  <a:pos x="2" y="110"/>
                </a:cxn>
                <a:cxn ang="0">
                  <a:pos x="10" y="84"/>
                </a:cxn>
                <a:cxn ang="0">
                  <a:pos x="22" y="60"/>
                </a:cxn>
                <a:cxn ang="0">
                  <a:pos x="40" y="40"/>
                </a:cxn>
                <a:cxn ang="0">
                  <a:pos x="60" y="24"/>
                </a:cxn>
                <a:cxn ang="0">
                  <a:pos x="84" y="12"/>
                </a:cxn>
                <a:cxn ang="0">
                  <a:pos x="110" y="4"/>
                </a:cxn>
                <a:cxn ang="0">
                  <a:pos x="136" y="0"/>
                </a:cxn>
                <a:cxn ang="0">
                  <a:pos x="150" y="2"/>
                </a:cxn>
                <a:cxn ang="0">
                  <a:pos x="178" y="6"/>
                </a:cxn>
                <a:cxn ang="0">
                  <a:pos x="202" y="16"/>
                </a:cxn>
                <a:cxn ang="0">
                  <a:pos x="224" y="32"/>
                </a:cxn>
                <a:cxn ang="0">
                  <a:pos x="242" y="50"/>
                </a:cxn>
                <a:cxn ang="0">
                  <a:pos x="258" y="72"/>
                </a:cxn>
                <a:cxn ang="0">
                  <a:pos x="268" y="96"/>
                </a:cxn>
                <a:cxn ang="0">
                  <a:pos x="274" y="124"/>
                </a:cxn>
                <a:cxn ang="0">
                  <a:pos x="274" y="138"/>
                </a:cxn>
              </a:cxnLst>
              <a:rect l="0" t="0" r="r" b="b"/>
              <a:pathLst>
                <a:path w="274" h="276">
                  <a:moveTo>
                    <a:pt x="274" y="138"/>
                  </a:moveTo>
                  <a:lnTo>
                    <a:pt x="274" y="138"/>
                  </a:lnTo>
                  <a:lnTo>
                    <a:pt x="274" y="152"/>
                  </a:lnTo>
                  <a:lnTo>
                    <a:pt x="272" y="166"/>
                  </a:lnTo>
                  <a:lnTo>
                    <a:pt x="268" y="178"/>
                  </a:lnTo>
                  <a:lnTo>
                    <a:pt x="264" y="192"/>
                  </a:lnTo>
                  <a:lnTo>
                    <a:pt x="258" y="204"/>
                  </a:lnTo>
                  <a:lnTo>
                    <a:pt x="250" y="214"/>
                  </a:lnTo>
                  <a:lnTo>
                    <a:pt x="242" y="226"/>
                  </a:lnTo>
                  <a:lnTo>
                    <a:pt x="234" y="234"/>
                  </a:lnTo>
                  <a:lnTo>
                    <a:pt x="224" y="244"/>
                  </a:lnTo>
                  <a:lnTo>
                    <a:pt x="214" y="252"/>
                  </a:lnTo>
                  <a:lnTo>
                    <a:pt x="202" y="258"/>
                  </a:lnTo>
                  <a:lnTo>
                    <a:pt x="190" y="264"/>
                  </a:lnTo>
                  <a:lnTo>
                    <a:pt x="178" y="268"/>
                  </a:lnTo>
                  <a:lnTo>
                    <a:pt x="164" y="272"/>
                  </a:lnTo>
                  <a:lnTo>
                    <a:pt x="150" y="274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22" y="274"/>
                  </a:lnTo>
                  <a:lnTo>
                    <a:pt x="110" y="272"/>
                  </a:lnTo>
                  <a:lnTo>
                    <a:pt x="96" y="268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0" y="252"/>
                  </a:lnTo>
                  <a:lnTo>
                    <a:pt x="50" y="244"/>
                  </a:lnTo>
                  <a:lnTo>
                    <a:pt x="40" y="234"/>
                  </a:lnTo>
                  <a:lnTo>
                    <a:pt x="30" y="226"/>
                  </a:lnTo>
                  <a:lnTo>
                    <a:pt x="22" y="214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78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2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4"/>
                  </a:lnTo>
                  <a:lnTo>
                    <a:pt x="178" y="6"/>
                  </a:lnTo>
                  <a:lnTo>
                    <a:pt x="190" y="12"/>
                  </a:lnTo>
                  <a:lnTo>
                    <a:pt x="202" y="16"/>
                  </a:lnTo>
                  <a:lnTo>
                    <a:pt x="214" y="24"/>
                  </a:lnTo>
                  <a:lnTo>
                    <a:pt x="224" y="32"/>
                  </a:lnTo>
                  <a:lnTo>
                    <a:pt x="234" y="40"/>
                  </a:lnTo>
                  <a:lnTo>
                    <a:pt x="242" y="50"/>
                  </a:lnTo>
                  <a:lnTo>
                    <a:pt x="250" y="60"/>
                  </a:lnTo>
                  <a:lnTo>
                    <a:pt x="258" y="72"/>
                  </a:lnTo>
                  <a:lnTo>
                    <a:pt x="264" y="84"/>
                  </a:lnTo>
                  <a:lnTo>
                    <a:pt x="268" y="96"/>
                  </a:lnTo>
                  <a:lnTo>
                    <a:pt x="272" y="110"/>
                  </a:lnTo>
                  <a:lnTo>
                    <a:pt x="274" y="124"/>
                  </a:lnTo>
                  <a:lnTo>
                    <a:pt x="274" y="138"/>
                  </a:lnTo>
                  <a:lnTo>
                    <a:pt x="274" y="138"/>
                  </a:lnTo>
                  <a:lnTo>
                    <a:pt x="274" y="138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1553767" y="3610767"/>
              <a:ext cx="33548" cy="30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78" y="72"/>
                </a:cxn>
              </a:cxnLst>
              <a:rect l="0" t="0" r="r" b="b"/>
              <a:pathLst>
                <a:path w="78" h="72">
                  <a:moveTo>
                    <a:pt x="0" y="0"/>
                  </a:moveTo>
                  <a:lnTo>
                    <a:pt x="0" y="72"/>
                  </a:lnTo>
                  <a:lnTo>
                    <a:pt x="78" y="72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1785918" y="2678680"/>
            <a:ext cx="123007" cy="133330"/>
            <a:chOff x="1489253" y="2911480"/>
            <a:chExt cx="123007" cy="133330"/>
          </a:xfrm>
        </p:grpSpPr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1515058" y="2911480"/>
              <a:ext cx="71396" cy="71396"/>
            </a:xfrm>
            <a:custGeom>
              <a:avLst/>
              <a:gdLst/>
              <a:ahLst/>
              <a:cxnLst>
                <a:cxn ang="0">
                  <a:pos x="166" y="84"/>
                </a:cxn>
                <a:cxn ang="0">
                  <a:pos x="166" y="84"/>
                </a:cxn>
                <a:cxn ang="0">
                  <a:pos x="164" y="100"/>
                </a:cxn>
                <a:cxn ang="0">
                  <a:pos x="160" y="116"/>
                </a:cxn>
                <a:cxn ang="0">
                  <a:pos x="152" y="130"/>
                </a:cxn>
                <a:cxn ang="0">
                  <a:pos x="142" y="142"/>
                </a:cxn>
                <a:cxn ang="0">
                  <a:pos x="130" y="152"/>
                </a:cxn>
                <a:cxn ang="0">
                  <a:pos x="116" y="160"/>
                </a:cxn>
                <a:cxn ang="0">
                  <a:pos x="100" y="166"/>
                </a:cxn>
                <a:cxn ang="0">
                  <a:pos x="82" y="166"/>
                </a:cxn>
                <a:cxn ang="0">
                  <a:pos x="82" y="166"/>
                </a:cxn>
                <a:cxn ang="0">
                  <a:pos x="66" y="166"/>
                </a:cxn>
                <a:cxn ang="0">
                  <a:pos x="50" y="160"/>
                </a:cxn>
                <a:cxn ang="0">
                  <a:pos x="36" y="152"/>
                </a:cxn>
                <a:cxn ang="0">
                  <a:pos x="24" y="142"/>
                </a:cxn>
                <a:cxn ang="0">
                  <a:pos x="14" y="130"/>
                </a:cxn>
                <a:cxn ang="0">
                  <a:pos x="6" y="116"/>
                </a:cxn>
                <a:cxn ang="0">
                  <a:pos x="0" y="100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100" y="2"/>
                </a:cxn>
                <a:cxn ang="0">
                  <a:pos x="116" y="6"/>
                </a:cxn>
                <a:cxn ang="0">
                  <a:pos x="130" y="14"/>
                </a:cxn>
                <a:cxn ang="0">
                  <a:pos x="142" y="24"/>
                </a:cxn>
                <a:cxn ang="0">
                  <a:pos x="152" y="36"/>
                </a:cxn>
                <a:cxn ang="0">
                  <a:pos x="160" y="50"/>
                </a:cxn>
                <a:cxn ang="0">
                  <a:pos x="164" y="66"/>
                </a:cxn>
                <a:cxn ang="0">
                  <a:pos x="166" y="84"/>
                </a:cxn>
                <a:cxn ang="0">
                  <a:pos x="166" y="84"/>
                </a:cxn>
                <a:cxn ang="0">
                  <a:pos x="166" y="84"/>
                </a:cxn>
              </a:cxnLst>
              <a:rect l="0" t="0" r="r" b="b"/>
              <a:pathLst>
                <a:path w="166" h="166">
                  <a:moveTo>
                    <a:pt x="166" y="84"/>
                  </a:moveTo>
                  <a:lnTo>
                    <a:pt x="166" y="84"/>
                  </a:lnTo>
                  <a:lnTo>
                    <a:pt x="164" y="100"/>
                  </a:lnTo>
                  <a:lnTo>
                    <a:pt x="160" y="116"/>
                  </a:lnTo>
                  <a:lnTo>
                    <a:pt x="152" y="130"/>
                  </a:lnTo>
                  <a:lnTo>
                    <a:pt x="142" y="142"/>
                  </a:lnTo>
                  <a:lnTo>
                    <a:pt x="130" y="152"/>
                  </a:lnTo>
                  <a:lnTo>
                    <a:pt x="116" y="160"/>
                  </a:lnTo>
                  <a:lnTo>
                    <a:pt x="100" y="166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66" y="166"/>
                  </a:lnTo>
                  <a:lnTo>
                    <a:pt x="50" y="160"/>
                  </a:lnTo>
                  <a:lnTo>
                    <a:pt x="36" y="152"/>
                  </a:lnTo>
                  <a:lnTo>
                    <a:pt x="24" y="142"/>
                  </a:lnTo>
                  <a:lnTo>
                    <a:pt x="14" y="130"/>
                  </a:lnTo>
                  <a:lnTo>
                    <a:pt x="6" y="11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42" y="24"/>
                  </a:lnTo>
                  <a:lnTo>
                    <a:pt x="152" y="36"/>
                  </a:lnTo>
                  <a:lnTo>
                    <a:pt x="160" y="50"/>
                  </a:lnTo>
                  <a:lnTo>
                    <a:pt x="164" y="6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4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1489253" y="2982876"/>
              <a:ext cx="123007" cy="6193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144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6" y="102"/>
                </a:cxn>
                <a:cxn ang="0">
                  <a:pos x="10" y="88"/>
                </a:cxn>
                <a:cxn ang="0">
                  <a:pos x="16" y="76"/>
                </a:cxn>
                <a:cxn ang="0">
                  <a:pos x="24" y="64"/>
                </a:cxn>
                <a:cxn ang="0">
                  <a:pos x="32" y="52"/>
                </a:cxn>
                <a:cxn ang="0">
                  <a:pos x="42" y="42"/>
                </a:cxn>
                <a:cxn ang="0">
                  <a:pos x="52" y="34"/>
                </a:cxn>
                <a:cxn ang="0">
                  <a:pos x="62" y="24"/>
                </a:cxn>
                <a:cxn ang="0">
                  <a:pos x="74" y="18"/>
                </a:cxn>
                <a:cxn ang="0">
                  <a:pos x="86" y="12"/>
                </a:cxn>
                <a:cxn ang="0">
                  <a:pos x="100" y="6"/>
                </a:cxn>
                <a:cxn ang="0">
                  <a:pos x="114" y="4"/>
                </a:cxn>
                <a:cxn ang="0">
                  <a:pos x="128" y="2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58" y="2"/>
                </a:cxn>
                <a:cxn ang="0">
                  <a:pos x="172" y="4"/>
                </a:cxn>
                <a:cxn ang="0">
                  <a:pos x="186" y="6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24"/>
                </a:cxn>
                <a:cxn ang="0">
                  <a:pos x="234" y="34"/>
                </a:cxn>
                <a:cxn ang="0">
                  <a:pos x="244" y="42"/>
                </a:cxn>
                <a:cxn ang="0">
                  <a:pos x="252" y="52"/>
                </a:cxn>
                <a:cxn ang="0">
                  <a:pos x="262" y="64"/>
                </a:cxn>
                <a:cxn ang="0">
                  <a:pos x="268" y="76"/>
                </a:cxn>
                <a:cxn ang="0">
                  <a:pos x="274" y="88"/>
                </a:cxn>
                <a:cxn ang="0">
                  <a:pos x="280" y="102"/>
                </a:cxn>
                <a:cxn ang="0">
                  <a:pos x="282" y="114"/>
                </a:cxn>
                <a:cxn ang="0">
                  <a:pos x="284" y="128"/>
                </a:cxn>
                <a:cxn ang="0">
                  <a:pos x="286" y="144"/>
                </a:cxn>
              </a:cxnLst>
              <a:rect l="0" t="0" r="r" b="b"/>
              <a:pathLst>
                <a:path w="286" h="144">
                  <a:moveTo>
                    <a:pt x="0" y="144"/>
                  </a:move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0" y="88"/>
                  </a:lnTo>
                  <a:lnTo>
                    <a:pt x="16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2"/>
                  </a:lnTo>
                  <a:lnTo>
                    <a:pt x="172" y="4"/>
                  </a:lnTo>
                  <a:lnTo>
                    <a:pt x="186" y="6"/>
                  </a:lnTo>
                  <a:lnTo>
                    <a:pt x="198" y="12"/>
                  </a:lnTo>
                  <a:lnTo>
                    <a:pt x="210" y="18"/>
                  </a:lnTo>
                  <a:lnTo>
                    <a:pt x="222" y="24"/>
                  </a:lnTo>
                  <a:lnTo>
                    <a:pt x="234" y="34"/>
                  </a:lnTo>
                  <a:lnTo>
                    <a:pt x="244" y="42"/>
                  </a:lnTo>
                  <a:lnTo>
                    <a:pt x="252" y="52"/>
                  </a:lnTo>
                  <a:lnTo>
                    <a:pt x="262" y="64"/>
                  </a:lnTo>
                  <a:lnTo>
                    <a:pt x="268" y="76"/>
                  </a:lnTo>
                  <a:lnTo>
                    <a:pt x="274" y="88"/>
                  </a:lnTo>
                  <a:lnTo>
                    <a:pt x="280" y="102"/>
                  </a:lnTo>
                  <a:lnTo>
                    <a:pt x="282" y="114"/>
                  </a:lnTo>
                  <a:lnTo>
                    <a:pt x="284" y="128"/>
                  </a:lnTo>
                  <a:lnTo>
                    <a:pt x="286" y="144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1" name="그룹 30"/>
          <p:cNvGrpSpPr/>
          <p:nvPr userDrawn="1"/>
        </p:nvGrpSpPr>
        <p:grpSpPr>
          <a:xfrm>
            <a:off x="1792799" y="3730835"/>
            <a:ext cx="112685" cy="119484"/>
            <a:chOff x="1496134" y="3909189"/>
            <a:chExt cx="112685" cy="119484"/>
          </a:xfrm>
        </p:grpSpPr>
        <p:sp>
          <p:nvSpPr>
            <p:cNvPr id="32" name="Rectangle 17"/>
            <p:cNvSpPr>
              <a:spLocks noChangeArrowheads="1"/>
            </p:cNvSpPr>
            <p:nvPr userDrawn="1"/>
          </p:nvSpPr>
          <p:spPr bwMode="auto">
            <a:xfrm>
              <a:off x="1496134" y="3926311"/>
              <a:ext cx="112685" cy="102362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36" name="그룹 35"/>
            <p:cNvGrpSpPr/>
            <p:nvPr userDrawn="1"/>
          </p:nvGrpSpPr>
          <p:grpSpPr>
            <a:xfrm>
              <a:off x="1511635" y="3909189"/>
              <a:ext cx="83870" cy="89338"/>
              <a:chOff x="1887176" y="4610293"/>
              <a:chExt cx="111825" cy="119119"/>
            </a:xfrm>
          </p:grpSpPr>
          <p:sp>
            <p:nvSpPr>
              <p:cNvPr id="37" name="Freeform 14"/>
              <p:cNvSpPr>
                <a:spLocks/>
              </p:cNvSpPr>
              <p:nvPr userDrawn="1"/>
            </p:nvSpPr>
            <p:spPr bwMode="auto">
              <a:xfrm>
                <a:off x="1910114" y="4676654"/>
                <a:ext cx="74550" cy="5275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92"/>
                  </a:cxn>
                  <a:cxn ang="0">
                    <a:pos x="130" y="0"/>
                  </a:cxn>
                </a:cxnLst>
                <a:rect l="0" t="0" r="r" b="b"/>
                <a:pathLst>
                  <a:path w="130" h="92">
                    <a:moveTo>
                      <a:pt x="0" y="44"/>
                    </a:moveTo>
                    <a:lnTo>
                      <a:pt x="46" y="92"/>
                    </a:ln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8" name="Line 18"/>
              <p:cNvSpPr>
                <a:spLocks noChangeShapeType="1"/>
              </p:cNvSpPr>
              <p:nvPr userDrawn="1"/>
            </p:nvSpPr>
            <p:spPr bwMode="auto">
              <a:xfrm flipV="1">
                <a:off x="1887176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9" name="Line 19"/>
              <p:cNvSpPr>
                <a:spLocks noChangeShapeType="1"/>
              </p:cNvSpPr>
              <p:nvPr userDrawn="1"/>
            </p:nvSpPr>
            <p:spPr bwMode="auto">
              <a:xfrm flipV="1">
                <a:off x="1998427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</p:grpSp>
      <p:sp>
        <p:nvSpPr>
          <p:cNvPr id="47" name="TextBox 180"/>
          <p:cNvSpPr txBox="1"/>
          <p:nvPr userDrawn="1"/>
        </p:nvSpPr>
        <p:spPr>
          <a:xfrm>
            <a:off x="1121031" y="384720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 2034</a:t>
            </a:r>
          </a:p>
        </p:txBody>
      </p:sp>
      <p:pic>
        <p:nvPicPr>
          <p:cNvPr id="48" name="Picture 2" descr="C:\Users\user\Desktop\혁신\오스템PPT 2\2차 시안\화이트배경 color C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4357700"/>
            <a:ext cx="1268760" cy="64936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 flipH="1">
            <a:off x="0" y="0"/>
            <a:ext cx="2285984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 rot="16200000">
            <a:off x="2047543" y="720630"/>
            <a:ext cx="910973" cy="434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8301" y="67913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775591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01 </a:t>
            </a:r>
            <a:r>
              <a:rPr lang="ko-KR" altLang="en-US" dirty="0"/>
              <a:t>꼭지 제목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1113588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3273828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03 </a:t>
            </a:r>
            <a:r>
              <a:rPr lang="ko-KR" altLang="en-US" dirty="0"/>
              <a:t>꼭지 제목</a:t>
            </a:r>
          </a:p>
        </p:txBody>
      </p:sp>
      <p:sp>
        <p:nvSpPr>
          <p:cNvPr id="31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3419872" y="3611825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031690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02 </a:t>
            </a:r>
            <a:r>
              <a:rPr lang="ko-KR" altLang="en-US" dirty="0"/>
              <a:t>꼭지 제목</a:t>
            </a:r>
          </a:p>
        </p:txBody>
      </p:sp>
      <p:sp>
        <p:nvSpPr>
          <p:cNvPr id="34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19872" y="2369687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pic>
        <p:nvPicPr>
          <p:cNvPr id="12" name="Picture 2" descr="C:\Users\user\Desktop\혁신\오스템PPT 2\2차 시안\화이트배경 C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37217" y="4357700"/>
            <a:ext cx="1230915" cy="63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속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1982386"/>
            <a:ext cx="9144000" cy="3161114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7" name="Freeform 8"/>
          <p:cNvSpPr>
            <a:spLocks/>
          </p:cNvSpPr>
          <p:nvPr userDrawn="1"/>
        </p:nvSpPr>
        <p:spPr bwMode="auto">
          <a:xfrm>
            <a:off x="5916248" y="1982386"/>
            <a:ext cx="1799025" cy="4822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2517744"/>
            <a:ext cx="1908000" cy="1458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 algn="ctr">
              <a:buNone/>
              <a:defRPr sz="1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1203598"/>
            <a:ext cx="7560840" cy="64724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spcBef>
                <a:spcPts val="0"/>
              </a:spcBef>
              <a:buNone/>
              <a:defRPr sz="2400" b="1" baseline="0"/>
            </a:lvl1pPr>
          </a:lstStyle>
          <a:p>
            <a:pPr lvl="0"/>
            <a:r>
              <a:rPr lang="ko-KR" altLang="en-US" dirty="0"/>
              <a:t>꼭지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내지(밝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35496" y="57346"/>
            <a:ext cx="9013591" cy="5086154"/>
            <a:chOff x="69087" y="-23"/>
            <a:chExt cx="9013591" cy="5086154"/>
          </a:xfrm>
        </p:grpSpPr>
        <p:pic>
          <p:nvPicPr>
            <p:cNvPr id="18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9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20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grpSp>
        <p:nvGrpSpPr>
          <p:cNvPr id="8" name="그룹 7"/>
          <p:cNvGrpSpPr/>
          <p:nvPr userDrawn="1"/>
        </p:nvGrpSpPr>
        <p:grpSpPr>
          <a:xfrm>
            <a:off x="65205" y="28673"/>
            <a:ext cx="9013591" cy="5086154"/>
            <a:chOff x="69087" y="-23"/>
            <a:chExt cx="9013591" cy="5086154"/>
          </a:xfrm>
        </p:grpSpPr>
        <p:pic>
          <p:nvPicPr>
            <p:cNvPr id="12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3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14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sp>
        <p:nvSpPr>
          <p:cNvPr id="9" name="직사각형 8"/>
          <p:cNvSpPr/>
          <p:nvPr userDrawn="1"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>
            <a:off x="257402" y="428610"/>
            <a:ext cx="811870" cy="217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87473"/>
            <a:ext cx="7200800" cy="270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pic>
        <p:nvPicPr>
          <p:cNvPr id="15" name="Picture 3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3" cstate="print"/>
          <a:srcRect l="4728" t="9238" r="7012" b="16857"/>
          <a:stretch>
            <a:fillRect/>
          </a:stretch>
        </p:blipFill>
        <p:spPr bwMode="auto">
          <a:xfrm>
            <a:off x="8270434" y="51205"/>
            <a:ext cx="720080" cy="308605"/>
          </a:xfrm>
          <a:prstGeom prst="rect">
            <a:avLst/>
          </a:prstGeom>
          <a:noFill/>
        </p:spPr>
      </p:pic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6974904" y="4840010"/>
            <a:ext cx="2133600" cy="273844"/>
          </a:xfrm>
          <a:prstGeom prst="rect">
            <a:avLst/>
          </a:prstGeom>
        </p:spPr>
        <p:txBody>
          <a:bodyPr vert="horz" lIns="77916" tIns="38958" rIns="77916" bIns="38958" rtlCol="0" anchor="ctr"/>
          <a:lstStyle/>
          <a:p>
            <a:pPr marL="0" marR="0" lvl="0" indent="0" algn="r" defTabSz="77916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10DFB-95F8-4B3F-9596-1514915EC8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77916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786182" y="0"/>
            <a:ext cx="5357818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 rot="16200000">
            <a:off x="3354538" y="1556776"/>
            <a:ext cx="1649110" cy="7858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제목 4"/>
          <p:cNvSpPr txBox="1">
            <a:spLocks/>
          </p:cNvSpPr>
          <p:nvPr userDrawn="1"/>
        </p:nvSpPr>
        <p:spPr bwMode="auto">
          <a:xfrm>
            <a:off x="4763673" y="1603577"/>
            <a:ext cx="1689860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4000" b="1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4000" b="1" kern="0" spc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091265" y="1243454"/>
            <a:ext cx="2300877" cy="1408502"/>
            <a:chOff x="303782" y="1273436"/>
            <a:chExt cx="2300877" cy="1408502"/>
          </a:xfrm>
        </p:grpSpPr>
        <p:sp>
          <p:nvSpPr>
            <p:cNvPr id="16" name="제목 4"/>
            <p:cNvSpPr txBox="1">
              <a:spLocks/>
            </p:cNvSpPr>
            <p:nvPr userDrawn="1"/>
          </p:nvSpPr>
          <p:spPr bwMode="auto">
            <a:xfrm>
              <a:off x="695796" y="1685905"/>
              <a:ext cx="1622550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you.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7" name="제목 4"/>
            <p:cNvSpPr txBox="1">
              <a:spLocks/>
            </p:cNvSpPr>
            <p:nvPr userDrawn="1"/>
          </p:nvSpPr>
          <p:spPr bwMode="auto">
            <a:xfrm>
              <a:off x="303782" y="1273436"/>
              <a:ext cx="2300877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Thank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pic>
        <p:nvPicPr>
          <p:cNvPr id="15" name="Picture 2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2" cstate="print"/>
          <a:srcRect l="4761" t="9781" r="5403" b="10155"/>
          <a:stretch>
            <a:fillRect/>
          </a:stretch>
        </p:blipFill>
        <p:spPr bwMode="auto">
          <a:xfrm>
            <a:off x="7929586" y="4538705"/>
            <a:ext cx="1089138" cy="496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49" r:id="rId3"/>
    <p:sldLayoutId id="2147483650" r:id="rId4"/>
    <p:sldLayoutId id="214748365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15616" y="1277436"/>
            <a:ext cx="7528350" cy="108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sz="3600" dirty="0" err="1"/>
              <a:t>EniTools</a:t>
            </a:r>
            <a:r>
              <a:rPr lang="en-US" altLang="ko-KR" sz="3600" dirty="0"/>
              <a:t> – Parameters editor</a:t>
            </a:r>
            <a:endParaRPr lang="ko-KR" altLang="en-US" sz="36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영상장비연구소 </a:t>
            </a:r>
            <a:r>
              <a:rPr lang="en-US" altLang="ko-KR" dirty="0"/>
              <a:t>/ </a:t>
            </a:r>
            <a:r>
              <a:rPr lang="ko-KR" altLang="en-US" dirty="0"/>
              <a:t>박병규 연구원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123728" y="2984500"/>
            <a:ext cx="3456384" cy="240300"/>
          </a:xfrm>
        </p:spPr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페이지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분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123728" y="3657593"/>
            <a:ext cx="3168352" cy="240300"/>
          </a:xfrm>
        </p:spPr>
        <p:txBody>
          <a:bodyPr/>
          <a:lstStyle/>
          <a:p>
            <a:r>
              <a:rPr lang="en-US" altLang="ko-KR" dirty="0"/>
              <a:t>2023.00.00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3B423D-8C38-8C5E-1681-A2DE006E803B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92238"/>
          <a:ext cx="7886700" cy="236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420640865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703706029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2435159164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[Pano]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pano </a:t>
                      </a:r>
                      <a:r>
                        <a:rPr lang="ko-KR" altLang="en-US" sz="800" u="none" strike="noStrike">
                          <a:effectLst/>
                        </a:rPr>
                        <a:t>촬영 시 </a:t>
                      </a:r>
                      <a:r>
                        <a:rPr lang="en-US" altLang="ko-KR" sz="800" u="none" strike="noStrike">
                          <a:effectLst/>
                        </a:rPr>
                        <a:t>recon </a:t>
                      </a:r>
                      <a:r>
                        <a:rPr lang="ko-KR" altLang="en-US" sz="800" u="none" strike="noStrike">
                          <a:effectLst/>
                        </a:rPr>
                        <a:t>에서 사용되는 프레임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452581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frame_cutting_number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이미지 데이터에서 잘라내거나 나눌 프레임의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3074381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image_width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영역의 넓이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950186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width_step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이미지 넓이 증감 단계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7126490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촬영 프리셋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9236040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num_arch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겐트리 회전 횟수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5159728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모드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3185725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num_scan_time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소요되는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691884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autosave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데이터를 자동으로 저장 </a:t>
                      </a:r>
                      <a:r>
                        <a:rPr lang="en-US" altLang="ko-KR" sz="800" u="none" strike="noStrike">
                          <a:effectLst/>
                        </a:rPr>
                        <a:t>ON/OFF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867839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regi_based_pano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65316730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관전압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96852926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관전류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54732649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exposure_time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시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r>
                        <a:rPr lang="ko-KR" altLang="en-US" sz="800" u="none" strike="noStrike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80756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892468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프리셋</a:t>
                      </a:r>
                      <a:r>
                        <a:rPr lang="ko-KR" altLang="en-US" sz="800" u="none" strike="noStrike" dirty="0">
                          <a:effectLst/>
                        </a:rPr>
                        <a:t> 모드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46315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57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D95A32-95CD-6338-B32C-DFA540B4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84105"/>
              </p:ext>
            </p:extLst>
          </p:nvPr>
        </p:nvGraphicFramePr>
        <p:xfrm>
          <a:off x="628650" y="1095348"/>
          <a:ext cx="7886700" cy="125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94894675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87881920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809675617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Ceph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Logo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 err="1">
                          <a:effectLst/>
                        </a:rPr>
                        <a:t>Ceph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촬영 섹션 로고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8021312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Ceph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촬영 타입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>
                          <a:effectLst/>
                        </a:rPr>
                        <a:t>Lateral, Coronal)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7352546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Flip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영상 반전 </a:t>
                      </a:r>
                      <a:r>
                        <a:rPr lang="en-US" sz="800" u="none" strike="noStrike" dirty="0">
                          <a:effectLst/>
                        </a:rPr>
                        <a:t>ON/OFF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6017223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Kv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기본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190393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기본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42915469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exposure_time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스캔 시 </a:t>
                      </a:r>
                      <a:r>
                        <a:rPr lang="en-US" altLang="ko-KR" sz="800" u="none" strike="noStrike" dirty="0">
                          <a:effectLst/>
                        </a:rPr>
                        <a:t>X</a:t>
                      </a:r>
                      <a:r>
                        <a:rPr lang="ko-KR" altLang="en-US" sz="800" u="none" strike="noStrike" dirty="0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306883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Dap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 dirty="0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74122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Sensor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사용하는 센서 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5653948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36E698-E6DB-2F94-E228-99A37F4EC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75295"/>
              </p:ext>
            </p:extLst>
          </p:nvPr>
        </p:nvGraphicFramePr>
        <p:xfrm>
          <a:off x="628650" y="2355726"/>
          <a:ext cx="7886700" cy="1731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2293883920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4009514715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3928700862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[Patient]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Chart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차트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934688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5224746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gender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성별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9141474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나이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728592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birthdate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</a:rPr>
                        <a:t>내부의 환자 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4096894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StudyDate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 촬영 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1232544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 촬영 시간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957675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StudyInstanceUID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환자 영상 자료의 고유 식별자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6690865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AccessionNumber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영상에 접근하기 위한 고유 식별자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02479718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icuid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65736782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equipment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영상 촬영 장비 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3152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5FF058-879E-920C-7747-81B71BD7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9030"/>
              </p:ext>
            </p:extLst>
          </p:nvPr>
        </p:nvGraphicFramePr>
        <p:xfrm>
          <a:off x="628650" y="1077913"/>
          <a:ext cx="7886700" cy="3040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235926135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375685662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3522962326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[Serial]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시리얼 통신에 사용되는 포트 번호 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7942825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engineer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시리얼 통신을 설정한 엔지니어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9693053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06084496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[Calibration]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ceph_offset_start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시작 지점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1545920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ceph_offset_end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종료 지점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2647796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ceph_offset_range_left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좌측 영역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259615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ceph_offset_range_right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우측 영역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7435449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build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SW </a:t>
                      </a:r>
                      <a:r>
                        <a:rPr lang="ko-KR" altLang="en-US" sz="800" u="none" strike="noStrike">
                          <a:effectLst/>
                        </a:rPr>
                        <a:t>빌드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05098430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90280963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[Expose]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80267572"/>
                  </a:ext>
                </a:extLst>
              </a:tr>
              <a:tr h="208229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8536239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7180171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1268325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[Backup]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3438079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80683160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125042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9676432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[Membrain]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FOV_default_position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얇은 조직막 촬영 시 </a:t>
                      </a:r>
                      <a:r>
                        <a:rPr lang="en-US" altLang="ko-KR" sz="800" u="none" strike="noStrike">
                          <a:effectLst/>
                        </a:rPr>
                        <a:t>FOV </a:t>
                      </a:r>
                      <a:r>
                        <a:rPr lang="ko-KR" altLang="en-US" sz="800" u="none" strike="noStrike">
                          <a:effectLst/>
                        </a:rPr>
                        <a:t>기본 위치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72458655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Ceph_default_mode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얇은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조직막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모드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8935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98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843CA9-AC29-C52E-BCB6-05369C201824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100848890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3430710292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4246459503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Fov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68628201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18750526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FOV_Gantry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2276349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0155003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01024755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2919509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Maxillar_Incisor_Bottom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아랫쪽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513749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Maxillar_Incisor_Gantry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33085009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641313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2457000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FOV_Gantry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2822355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63221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54212137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맞추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6832637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Mandible_Incisor_Bottom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아랫쪽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3124050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Mandible_Incisor_Gantry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하악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아랫턱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영역의 중절치에 대한 </a:t>
                      </a:r>
                      <a:r>
                        <a:rPr lang="en-US" altLang="ko-KR" sz="800" u="none" strike="noStrike" dirty="0">
                          <a:effectLst/>
                        </a:rPr>
                        <a:t>5x5 cm FOV </a:t>
                      </a:r>
                      <a:r>
                        <a:rPr lang="ko-KR" altLang="en-US" sz="800" u="none" strike="noStrike" dirty="0">
                          <a:effectLst/>
                        </a:rPr>
                        <a:t>스캔의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겐트리</a:t>
                      </a:r>
                      <a:r>
                        <a:rPr lang="ko-KR" altLang="en-US" sz="800" u="none" strike="noStrike" dirty="0">
                          <a:effectLst/>
                        </a:rPr>
                        <a:t>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3000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46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2BB4C9-08E7-28C3-70C2-DF19072D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94923"/>
              </p:ext>
            </p:extLst>
          </p:nvPr>
        </p:nvGraphicFramePr>
        <p:xfrm>
          <a:off x="628650" y="1235075"/>
          <a:ext cx="7886700" cy="2675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1516190452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1527201780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1696632018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Fov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"Right"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1295324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914498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2299939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8x9_Center_Bottom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중앙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6720350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8x9_Center_Gantry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중앙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6123708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"Right"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9165274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35745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6764631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12x9_Sinus_Gantry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7076310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12x9_Occlusion_Gantry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0808430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12x9_FullArch_Gantry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구강 전체 아치에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60048397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15x9_Sinus_Gantry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5987962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15x9_Occlusion_Gantry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65588728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15x9_FullArch_Gantry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구강 전체 아치에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52574785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15x9_Sinus_Bottom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4812304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15x9_Occlusion_Bottom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2964980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15x9_FullArch_Bottom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"Bottom" </a:t>
                      </a:r>
                      <a:r>
                        <a:rPr lang="ko-KR" altLang="en-US" sz="800" u="none" strike="noStrike" dirty="0">
                          <a:effectLst/>
                        </a:rPr>
                        <a:t>관점에서 구강 전체 아치에 초점을 맞춘 </a:t>
                      </a:r>
                      <a:r>
                        <a:rPr lang="en-US" altLang="ko-KR" sz="800" u="none" strike="noStrike" dirty="0">
                          <a:effectLst/>
                        </a:rPr>
                        <a:t>15x9 cm FOV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7257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86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6C419C-EA5A-B331-E946-3E3DBA134D29}"/>
              </a:ext>
            </a:extLst>
          </p:cNvPr>
          <p:cNvSpPr/>
          <p:nvPr/>
        </p:nvSpPr>
        <p:spPr>
          <a:xfrm>
            <a:off x="364579" y="1119944"/>
            <a:ext cx="8424862" cy="3468029"/>
          </a:xfrm>
          <a:prstGeom prst="rect">
            <a:avLst/>
          </a:prstGeom>
          <a:pattFill prst="dotGrid">
            <a:fgClr>
              <a:srgbClr val="00C488"/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kumimoji="1" lang="en-US" altLang="ko-KR" dirty="0">
                <a:latin typeface="+mj-ea"/>
              </a:rPr>
              <a:t>UI</a:t>
            </a:r>
            <a:r>
              <a:rPr kumimoji="1" lang="ko-KR" altLang="en-US" dirty="0">
                <a:latin typeface="+mj-ea"/>
              </a:rPr>
              <a:t> 설계 중점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C6C89A5-0628-0A1C-E55B-64D12CE616CF}"/>
              </a:ext>
            </a:extLst>
          </p:cNvPr>
          <p:cNvSpPr/>
          <p:nvPr/>
        </p:nvSpPr>
        <p:spPr>
          <a:xfrm>
            <a:off x="433850" y="1896022"/>
            <a:ext cx="8264738" cy="23013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44805B7-D4E0-D691-A3DF-E84234012560}"/>
              </a:ext>
            </a:extLst>
          </p:cNvPr>
          <p:cNvGrpSpPr/>
          <p:nvPr/>
        </p:nvGrpSpPr>
        <p:grpSpPr>
          <a:xfrm>
            <a:off x="495673" y="1707654"/>
            <a:ext cx="2348135" cy="438298"/>
            <a:chOff x="435663" y="1491630"/>
            <a:chExt cx="2348135" cy="438298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C2371A6-0523-4D2C-400F-9AD33BBA08A8}"/>
                </a:ext>
              </a:extLst>
            </p:cNvPr>
            <p:cNvSpPr/>
            <p:nvPr/>
          </p:nvSpPr>
          <p:spPr>
            <a:xfrm>
              <a:off x="435663" y="1491630"/>
              <a:ext cx="2348135" cy="438298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3187" tIns="36005" rIns="471178" bIns="36005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700" kern="12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9806AD-3787-DFE2-9C24-1348E2D5F0E4}"/>
                </a:ext>
              </a:extLst>
            </p:cNvPr>
            <p:cNvSpPr txBox="1"/>
            <p:nvPr/>
          </p:nvSpPr>
          <p:spPr>
            <a:xfrm>
              <a:off x="883527" y="1543893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latin typeface="+mj-ea"/>
                  <a:ea typeface="+mj-ea"/>
                </a:rPr>
                <a:t>클릭만으로 기능 사용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C0C6250-13CE-C596-A1EC-D4D24924C2E2}"/>
              </a:ext>
            </a:extLst>
          </p:cNvPr>
          <p:cNvSpPr txBox="1"/>
          <p:nvPr/>
        </p:nvSpPr>
        <p:spPr>
          <a:xfrm>
            <a:off x="364579" y="946171"/>
            <a:ext cx="8414839" cy="349702"/>
          </a:xfrm>
          <a:prstGeom prst="rect">
            <a:avLst/>
          </a:prstGeom>
          <a:solidFill>
            <a:srgbClr val="00C488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편리한 </a:t>
            </a:r>
            <a:r>
              <a:rPr lang="en-US" altLang="ko-KR" b="1" dirty="0">
                <a:solidFill>
                  <a:schemeClr val="bg1"/>
                </a:solidFill>
              </a:rPr>
              <a:t>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196B137-2536-3769-870E-4B1758DD198E}"/>
              </a:ext>
            </a:extLst>
          </p:cNvPr>
          <p:cNvGrpSpPr/>
          <p:nvPr/>
        </p:nvGrpSpPr>
        <p:grpSpPr>
          <a:xfrm>
            <a:off x="2425454" y="1707654"/>
            <a:ext cx="2348135" cy="438298"/>
            <a:chOff x="2339752" y="1491630"/>
            <a:chExt cx="2348135" cy="43829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366C972-D36F-36AB-6E12-CA1BC98CBE23}"/>
                </a:ext>
              </a:extLst>
            </p:cNvPr>
            <p:cNvSpPr/>
            <p:nvPr/>
          </p:nvSpPr>
          <p:spPr>
            <a:xfrm>
              <a:off x="2339752" y="1491630"/>
              <a:ext cx="2348135" cy="438298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3187" tIns="36005" rIns="471178" bIns="36005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700" kern="12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339F3E-2169-7F19-68B9-6C4A3756579C}"/>
                </a:ext>
              </a:extLst>
            </p:cNvPr>
            <p:cNvSpPr txBox="1"/>
            <p:nvPr/>
          </p:nvSpPr>
          <p:spPr>
            <a:xfrm>
              <a:off x="2904702" y="1543893"/>
              <a:ext cx="1393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bg1"/>
                  </a:solidFill>
                  <a:latin typeface="+mj-ea"/>
                  <a:ea typeface="+mj-ea"/>
                </a:rPr>
                <a:t>불러오기 및 저장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4C9D31-64EF-FB02-F8D4-9469863D8AB4}"/>
              </a:ext>
            </a:extLst>
          </p:cNvPr>
          <p:cNvGrpSpPr/>
          <p:nvPr/>
        </p:nvGrpSpPr>
        <p:grpSpPr>
          <a:xfrm>
            <a:off x="4355976" y="1707654"/>
            <a:ext cx="2348135" cy="438298"/>
            <a:chOff x="4243841" y="1491630"/>
            <a:chExt cx="2348135" cy="438298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AF2B51C-2809-08A8-49EF-869254B8A2AF}"/>
                </a:ext>
              </a:extLst>
            </p:cNvPr>
            <p:cNvSpPr/>
            <p:nvPr/>
          </p:nvSpPr>
          <p:spPr>
            <a:xfrm>
              <a:off x="4243841" y="1491630"/>
              <a:ext cx="2348135" cy="438298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32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3187" tIns="36005" rIns="471178" bIns="36005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700" kern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CBD4F8-07F0-6A95-3DED-694AE7A4FDA4}"/>
                </a:ext>
              </a:extLst>
            </p:cNvPr>
            <p:cNvSpPr txBox="1"/>
            <p:nvPr/>
          </p:nvSpPr>
          <p:spPr>
            <a:xfrm>
              <a:off x="4633078" y="1543893"/>
              <a:ext cx="1757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아이콘 배열 섹션 구분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FD3270-1DED-731C-3B94-1F3961F3893F}"/>
              </a:ext>
            </a:extLst>
          </p:cNvPr>
          <p:cNvGrpSpPr/>
          <p:nvPr/>
        </p:nvGrpSpPr>
        <p:grpSpPr>
          <a:xfrm>
            <a:off x="6300192" y="1707654"/>
            <a:ext cx="2348135" cy="438298"/>
            <a:chOff x="6138612" y="1491630"/>
            <a:chExt cx="2348135" cy="438298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35099D1E-FE79-5868-4552-15042D7711CA}"/>
                </a:ext>
              </a:extLst>
            </p:cNvPr>
            <p:cNvSpPr/>
            <p:nvPr/>
          </p:nvSpPr>
          <p:spPr>
            <a:xfrm>
              <a:off x="6138612" y="1491630"/>
              <a:ext cx="2348135" cy="438298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3187" tIns="36005" rIns="471178" bIns="36005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700" kern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D70FB7-1320-C3FF-2A3B-84DE33D308EB}"/>
                </a:ext>
              </a:extLst>
            </p:cNvPr>
            <p:cNvSpPr txBox="1"/>
            <p:nvPr/>
          </p:nvSpPr>
          <p:spPr>
            <a:xfrm>
              <a:off x="6741366" y="154389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bg1"/>
                  </a:solidFill>
                  <a:latin typeface="+mj-ea"/>
                  <a:ea typeface="+mj-ea"/>
                </a:rPr>
                <a:t>편집기능 수행</a:t>
              </a:r>
            </a:p>
          </p:txBody>
        </p:sp>
      </p:grpSp>
      <p:graphicFrame>
        <p:nvGraphicFramePr>
          <p:cNvPr id="64" name="표 64">
            <a:extLst>
              <a:ext uri="{FF2B5EF4-FFF2-40B4-BE49-F238E27FC236}">
                <a16:creationId xmlns:a16="http://schemas.microsoft.com/office/drawing/2014/main" id="{B936B7C1-4029-8E2B-7CE1-18A06B0D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00702"/>
              </p:ext>
            </p:extLst>
          </p:nvPr>
        </p:nvGraphicFramePr>
        <p:xfrm>
          <a:off x="493915" y="2434262"/>
          <a:ext cx="2100175" cy="1084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0175">
                  <a:extLst>
                    <a:ext uri="{9D8B030D-6E8A-4147-A177-3AD203B41FA5}">
                      <a16:colId xmlns:a16="http://schemas.microsoft.com/office/drawing/2014/main" val="3442227065"/>
                    </a:ext>
                  </a:extLst>
                </a:gridCol>
              </a:tblGrid>
              <a:tr h="54223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클릭만으로 핵심기능 사용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66922"/>
                  </a:ext>
                </a:extLst>
              </a:tr>
              <a:tr h="54223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정확한 장비사용을 위해 필요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456799"/>
                  </a:ext>
                </a:extLst>
              </a:tr>
            </a:tbl>
          </a:graphicData>
        </a:graphic>
      </p:graphicFrame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E90B1BD-83CB-ECBF-0385-4B002B4908B5}"/>
              </a:ext>
            </a:extLst>
          </p:cNvPr>
          <p:cNvCxnSpPr>
            <a:cxnSpLocks/>
          </p:cNvCxnSpPr>
          <p:nvPr/>
        </p:nvCxnSpPr>
        <p:spPr>
          <a:xfrm>
            <a:off x="2596253" y="2357371"/>
            <a:ext cx="0" cy="17265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64">
            <a:extLst>
              <a:ext uri="{FF2B5EF4-FFF2-40B4-BE49-F238E27FC236}">
                <a16:creationId xmlns:a16="http://schemas.microsoft.com/office/drawing/2014/main" id="{1B3CE9F1-98F1-C68E-F220-F83F8CA6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03554"/>
              </p:ext>
            </p:extLst>
          </p:nvPr>
        </p:nvGraphicFramePr>
        <p:xfrm>
          <a:off x="2627784" y="2427734"/>
          <a:ext cx="185854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8545">
                  <a:extLst>
                    <a:ext uri="{9D8B030D-6E8A-4147-A177-3AD203B41FA5}">
                      <a16:colId xmlns:a16="http://schemas.microsoft.com/office/drawing/2014/main" val="3442227065"/>
                    </a:ext>
                  </a:extLst>
                </a:gridCol>
              </a:tblGrid>
              <a:tr h="5309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실행 후</a:t>
                      </a:r>
                      <a:r>
                        <a:rPr lang="en-US" altLang="ko-KR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altLang="ko-KR" sz="1200" b="0" kern="1200" spc="-15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altLang="ko-KR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버튼클릭 시 </a:t>
                      </a:r>
                      <a:endParaRPr lang="en-US" altLang="ko-KR" sz="1200" b="0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기존정보</a:t>
                      </a:r>
                      <a:r>
                        <a:rPr lang="en-US" altLang="ko-KR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불러오기 가능</a:t>
                      </a:r>
                      <a:endParaRPr lang="en-US" altLang="ko-KR" sz="1200" b="0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66922"/>
                  </a:ext>
                </a:extLst>
              </a:tr>
              <a:tr h="542653">
                <a:tc>
                  <a:txBody>
                    <a:bodyPr/>
                    <a:lstStyle/>
                    <a:p>
                      <a:pPr algn="ctr"/>
                      <a:endParaRPr lang="en-US" altLang="ko-KR" sz="1200" b="0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Save</a:t>
                      </a:r>
                      <a:r>
                        <a:rPr lang="ko-KR" altLang="en-US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endParaRPr lang="en-US" altLang="ko-KR" sz="1200" b="0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섹션 별 수정된</a:t>
                      </a:r>
                      <a:endParaRPr lang="en-US" altLang="ko-KR" sz="1200" b="0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 저장 가능</a:t>
                      </a:r>
                      <a:r>
                        <a:rPr lang="en-US" altLang="ko-KR" sz="1200" b="0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/>
                      <a:endParaRPr lang="ko-KR" altLang="en-US" sz="1200" b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907721"/>
                  </a:ext>
                </a:extLst>
              </a:tr>
            </a:tbl>
          </a:graphicData>
        </a:graphic>
      </p:graphicFrame>
      <p:graphicFrame>
        <p:nvGraphicFramePr>
          <p:cNvPr id="73" name="표 64">
            <a:extLst>
              <a:ext uri="{FF2B5EF4-FFF2-40B4-BE49-F238E27FC236}">
                <a16:creationId xmlns:a16="http://schemas.microsoft.com/office/drawing/2014/main" id="{A1C6438C-539E-9A80-4810-97F12952E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42138"/>
              </p:ext>
            </p:extLst>
          </p:nvPr>
        </p:nvGraphicFramePr>
        <p:xfrm>
          <a:off x="6732240" y="2422771"/>
          <a:ext cx="1913229" cy="542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3229">
                  <a:extLst>
                    <a:ext uri="{9D8B030D-6E8A-4147-A177-3AD203B41FA5}">
                      <a16:colId xmlns:a16="http://schemas.microsoft.com/office/drawing/2014/main" val="3442227065"/>
                    </a:ext>
                  </a:extLst>
                </a:gridCol>
              </a:tblGrid>
              <a:tr h="542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각 </a:t>
                      </a:r>
                      <a:r>
                        <a:rPr lang="en-US" altLang="ko-KR" sz="1200" b="0" dirty="0"/>
                        <a:t>Control</a:t>
                      </a:r>
                      <a:r>
                        <a:rPr lang="ko-KR" altLang="en-US" sz="1200" b="0" dirty="0"/>
                        <a:t>을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간단 조작하여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편집 기능 수행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66922"/>
                  </a:ext>
                </a:extLst>
              </a:tr>
            </a:tbl>
          </a:graphicData>
        </a:graphic>
      </p:graphicFrame>
      <p:graphicFrame>
        <p:nvGraphicFramePr>
          <p:cNvPr id="74" name="표 64">
            <a:extLst>
              <a:ext uri="{FF2B5EF4-FFF2-40B4-BE49-F238E27FC236}">
                <a16:creationId xmlns:a16="http://schemas.microsoft.com/office/drawing/2014/main" id="{FD13BC41-044E-FA00-F10B-0980A012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02151"/>
              </p:ext>
            </p:extLst>
          </p:nvPr>
        </p:nvGraphicFramePr>
        <p:xfrm>
          <a:off x="4665927" y="2435080"/>
          <a:ext cx="1850289" cy="109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0289">
                  <a:extLst>
                    <a:ext uri="{9D8B030D-6E8A-4147-A177-3AD203B41FA5}">
                      <a16:colId xmlns:a16="http://schemas.microsoft.com/office/drawing/2014/main" val="3442227065"/>
                    </a:ext>
                  </a:extLst>
                </a:gridCol>
              </a:tblGrid>
              <a:tr h="542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콘트롤</a:t>
                      </a:r>
                      <a:r>
                        <a:rPr lang="ko-KR" altLang="en-US" sz="1200" b="0" dirty="0"/>
                        <a:t> 패널 형식의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아이콘 배열로 섹션 구분</a:t>
                      </a:r>
                      <a:endParaRPr lang="en-US" altLang="ko-KR" sz="1200" b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66922"/>
                  </a:ext>
                </a:extLst>
              </a:tr>
              <a:tr h="54223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아이콘 더블 클릭 시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섹션 다이얼로그 출력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456799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87C782-68B7-D83D-C904-B7E48D5821D5}"/>
              </a:ext>
            </a:extLst>
          </p:cNvPr>
          <p:cNvCxnSpPr>
            <a:cxnSpLocks/>
          </p:cNvCxnSpPr>
          <p:nvPr/>
        </p:nvCxnSpPr>
        <p:spPr>
          <a:xfrm>
            <a:off x="6656189" y="2357371"/>
            <a:ext cx="0" cy="17265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D0C0F7-5E74-1872-8D84-EA547D972FBA}"/>
              </a:ext>
            </a:extLst>
          </p:cNvPr>
          <p:cNvCxnSpPr>
            <a:cxnSpLocks/>
          </p:cNvCxnSpPr>
          <p:nvPr/>
        </p:nvCxnSpPr>
        <p:spPr>
          <a:xfrm>
            <a:off x="4565261" y="2357371"/>
            <a:ext cx="0" cy="17265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B365AA-791F-D764-8604-80ED5C609C11}"/>
              </a:ext>
            </a:extLst>
          </p:cNvPr>
          <p:cNvSpPr/>
          <p:nvPr/>
        </p:nvSpPr>
        <p:spPr>
          <a:xfrm>
            <a:off x="2771760" y="3046675"/>
            <a:ext cx="161967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8A13B0-7734-3088-313E-E440BF2F8E2B}"/>
              </a:ext>
            </a:extLst>
          </p:cNvPr>
          <p:cNvSpPr/>
          <p:nvPr/>
        </p:nvSpPr>
        <p:spPr>
          <a:xfrm>
            <a:off x="775320" y="3046675"/>
            <a:ext cx="161967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7C7370-DFD8-0C08-01A3-738595796336}"/>
              </a:ext>
            </a:extLst>
          </p:cNvPr>
          <p:cNvSpPr/>
          <p:nvPr/>
        </p:nvSpPr>
        <p:spPr>
          <a:xfrm>
            <a:off x="4775820" y="3046675"/>
            <a:ext cx="161967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4E98AB-AC17-7479-10FB-B1B8DAFE5F5B}"/>
              </a:ext>
            </a:extLst>
          </p:cNvPr>
          <p:cNvSpPr/>
          <p:nvPr/>
        </p:nvSpPr>
        <p:spPr>
          <a:xfrm>
            <a:off x="6894180" y="3046675"/>
            <a:ext cx="161967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31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IV. </a:t>
            </a:r>
            <a:r>
              <a:rPr kumimoji="1" lang="ko-KR" altLang="en-US" dirty="0">
                <a:latin typeface="+mj-ea"/>
              </a:rPr>
              <a:t>보완점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66EDE-8B6F-4B65-D8EE-94FCA6EFA6B1}"/>
              </a:ext>
            </a:extLst>
          </p:cNvPr>
          <p:cNvSpPr/>
          <p:nvPr/>
        </p:nvSpPr>
        <p:spPr>
          <a:xfrm>
            <a:off x="364579" y="946171"/>
            <a:ext cx="8414839" cy="3857603"/>
          </a:xfrm>
          <a:prstGeom prst="rect">
            <a:avLst/>
          </a:prstGeom>
          <a:noFill/>
          <a:ln w="28575">
            <a:solidFill>
              <a:srgbClr val="070324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F84D7-CCCF-0313-D14C-1C78B4F19615}"/>
              </a:ext>
            </a:extLst>
          </p:cNvPr>
          <p:cNvSpPr txBox="1"/>
          <p:nvPr/>
        </p:nvSpPr>
        <p:spPr>
          <a:xfrm>
            <a:off x="364579" y="946171"/>
            <a:ext cx="8414839" cy="349702"/>
          </a:xfrm>
          <a:prstGeom prst="rect">
            <a:avLst/>
          </a:prstGeom>
          <a:solidFill>
            <a:srgbClr val="070324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보완점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8C88A7-DC4F-1CBB-2270-F9401CC599F3}"/>
              </a:ext>
            </a:extLst>
          </p:cNvPr>
          <p:cNvGrpSpPr/>
          <p:nvPr/>
        </p:nvGrpSpPr>
        <p:grpSpPr>
          <a:xfrm>
            <a:off x="1130491" y="1491630"/>
            <a:ext cx="2918303" cy="3100697"/>
            <a:chOff x="3525905" y="1434924"/>
            <a:chExt cx="2918303" cy="3100697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76CF989-6F66-E8E1-012B-18100F28F8C4}"/>
                </a:ext>
              </a:extLst>
            </p:cNvPr>
            <p:cNvSpPr/>
            <p:nvPr/>
          </p:nvSpPr>
          <p:spPr>
            <a:xfrm>
              <a:off x="3525905" y="1434924"/>
              <a:ext cx="2918303" cy="3100697"/>
            </a:xfrm>
            <a:custGeom>
              <a:avLst/>
              <a:gdLst>
                <a:gd name="connsiteX0" fmla="*/ 135703 w 2304256"/>
                <a:gd name="connsiteY0" fmla="*/ 0 h 2448272"/>
                <a:gd name="connsiteX1" fmla="*/ 2174218 w 2304256"/>
                <a:gd name="connsiteY1" fmla="*/ 0 h 2448272"/>
                <a:gd name="connsiteX2" fmla="*/ 2270700 w 2304256"/>
                <a:gd name="connsiteY2" fmla="*/ 96482 h 2448272"/>
                <a:gd name="connsiteX3" fmla="*/ 2270700 w 2304256"/>
                <a:gd name="connsiteY3" fmla="*/ 482400 h 2448272"/>
                <a:gd name="connsiteX4" fmla="*/ 2174218 w 2304256"/>
                <a:gd name="connsiteY4" fmla="*/ 578882 h 2448272"/>
                <a:gd name="connsiteX5" fmla="*/ 2052831 w 2304256"/>
                <a:gd name="connsiteY5" fmla="*/ 578882 h 2448272"/>
                <a:gd name="connsiteX6" fmla="*/ 2107491 w 2304256"/>
                <a:gd name="connsiteY6" fmla="*/ 651978 h 2448272"/>
                <a:gd name="connsiteX7" fmla="*/ 2304256 w 2304256"/>
                <a:gd name="connsiteY7" fmla="*/ 1296144 h 2448272"/>
                <a:gd name="connsiteX8" fmla="*/ 1152128 w 2304256"/>
                <a:gd name="connsiteY8" fmla="*/ 2448272 h 2448272"/>
                <a:gd name="connsiteX9" fmla="*/ 0 w 2304256"/>
                <a:gd name="connsiteY9" fmla="*/ 1296144 h 2448272"/>
                <a:gd name="connsiteX10" fmla="*/ 196765 w 2304256"/>
                <a:gd name="connsiteY10" fmla="*/ 651978 h 2448272"/>
                <a:gd name="connsiteX11" fmla="*/ 251426 w 2304256"/>
                <a:gd name="connsiteY11" fmla="*/ 578882 h 2448272"/>
                <a:gd name="connsiteX12" fmla="*/ 135703 w 2304256"/>
                <a:gd name="connsiteY12" fmla="*/ 578882 h 2448272"/>
                <a:gd name="connsiteX13" fmla="*/ 39221 w 2304256"/>
                <a:gd name="connsiteY13" fmla="*/ 482400 h 2448272"/>
                <a:gd name="connsiteX14" fmla="*/ 39221 w 2304256"/>
                <a:gd name="connsiteY14" fmla="*/ 96482 h 2448272"/>
                <a:gd name="connsiteX15" fmla="*/ 135703 w 2304256"/>
                <a:gd name="connsiteY15" fmla="*/ 0 h 244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4256" h="2448272">
                  <a:moveTo>
                    <a:pt x="135703" y="0"/>
                  </a:moveTo>
                  <a:lnTo>
                    <a:pt x="2174218" y="0"/>
                  </a:lnTo>
                  <a:cubicBezTo>
                    <a:pt x="2227504" y="0"/>
                    <a:pt x="2270700" y="43196"/>
                    <a:pt x="2270700" y="96482"/>
                  </a:cubicBezTo>
                  <a:lnTo>
                    <a:pt x="2270700" y="482400"/>
                  </a:lnTo>
                  <a:cubicBezTo>
                    <a:pt x="2270700" y="535686"/>
                    <a:pt x="2227504" y="578882"/>
                    <a:pt x="2174218" y="578882"/>
                  </a:cubicBezTo>
                  <a:lnTo>
                    <a:pt x="2052831" y="578882"/>
                  </a:lnTo>
                  <a:lnTo>
                    <a:pt x="2107491" y="651978"/>
                  </a:lnTo>
                  <a:cubicBezTo>
                    <a:pt x="2231718" y="835859"/>
                    <a:pt x="2304256" y="1057531"/>
                    <a:pt x="2304256" y="1296144"/>
                  </a:cubicBezTo>
                  <a:cubicBezTo>
                    <a:pt x="2304256" y="1932447"/>
                    <a:pt x="1788431" y="2448272"/>
                    <a:pt x="1152128" y="2448272"/>
                  </a:cubicBezTo>
                  <a:cubicBezTo>
                    <a:pt x="515825" y="2448272"/>
                    <a:pt x="0" y="1932447"/>
                    <a:pt x="0" y="1296144"/>
                  </a:cubicBezTo>
                  <a:cubicBezTo>
                    <a:pt x="0" y="1057531"/>
                    <a:pt x="72538" y="835859"/>
                    <a:pt x="196765" y="651978"/>
                  </a:cubicBezTo>
                  <a:lnTo>
                    <a:pt x="251426" y="578882"/>
                  </a:lnTo>
                  <a:lnTo>
                    <a:pt x="135703" y="578882"/>
                  </a:lnTo>
                  <a:cubicBezTo>
                    <a:pt x="82417" y="578882"/>
                    <a:pt x="39221" y="535686"/>
                    <a:pt x="39221" y="482400"/>
                  </a:cubicBezTo>
                  <a:lnTo>
                    <a:pt x="39221" y="96482"/>
                  </a:lnTo>
                  <a:cubicBezTo>
                    <a:pt x="39221" y="43196"/>
                    <a:pt x="82417" y="0"/>
                    <a:pt x="135703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7032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18F9D51-0DBC-B98B-DA05-526E04E95D2B}"/>
                </a:ext>
              </a:extLst>
            </p:cNvPr>
            <p:cNvGrpSpPr/>
            <p:nvPr/>
          </p:nvGrpSpPr>
          <p:grpSpPr>
            <a:xfrm>
              <a:off x="3652908" y="1531419"/>
              <a:ext cx="2664296" cy="575574"/>
              <a:chOff x="3699024" y="1531419"/>
              <a:chExt cx="2664296" cy="575574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10D2CE7-C38E-81EF-6EBE-974AE42FEDE1}"/>
                  </a:ext>
                </a:extLst>
              </p:cNvPr>
              <p:cNvSpPr/>
              <p:nvPr/>
            </p:nvSpPr>
            <p:spPr>
              <a:xfrm>
                <a:off x="3699024" y="1531419"/>
                <a:ext cx="2664296" cy="57557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134370-2D26-9AC5-4005-37C2A8EE39F8}"/>
                  </a:ext>
                </a:extLst>
              </p:cNvPr>
              <p:cNvSpPr txBox="1"/>
              <p:nvPr/>
            </p:nvSpPr>
            <p:spPr>
              <a:xfrm>
                <a:off x="3950587" y="1583773"/>
                <a:ext cx="21611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spc="-150" dirty="0">
                    <a:solidFill>
                      <a:srgbClr val="00C488"/>
                    </a:solidFill>
                    <a:latin typeface="+mj-ea"/>
                    <a:ea typeface="+mj-ea"/>
                  </a:rPr>
                  <a:t>SW</a:t>
                </a:r>
                <a:r>
                  <a:rPr lang="ko-KR" altLang="en-US" sz="1400" b="1" spc="-150" dirty="0">
                    <a:solidFill>
                      <a:srgbClr val="00C488"/>
                    </a:solidFill>
                    <a:latin typeface="+mj-ea"/>
                    <a:ea typeface="+mj-ea"/>
                  </a:rPr>
                  <a:t>의 현재 사용중인 이미지</a:t>
                </a:r>
                <a:endParaRPr lang="en-US" altLang="ko-KR" sz="1400" b="1" spc="-150" dirty="0">
                  <a:solidFill>
                    <a:srgbClr val="00C488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1400" b="1" spc="-150" dirty="0">
                    <a:solidFill>
                      <a:srgbClr val="00C488"/>
                    </a:solidFill>
                    <a:latin typeface="+mj-ea"/>
                    <a:ea typeface="+mj-ea"/>
                  </a:rPr>
                  <a:t>불러오기 가능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1FE410-925B-B45B-6422-94B4C13F2277}"/>
                </a:ext>
              </a:extLst>
            </p:cNvPr>
            <p:cNvSpPr txBox="1"/>
            <p:nvPr/>
          </p:nvSpPr>
          <p:spPr>
            <a:xfrm>
              <a:off x="3760971" y="2259478"/>
              <a:ext cx="2448170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spc="-150" dirty="0">
                  <a:latin typeface="+mn-ea"/>
                </a:rPr>
                <a:t>파라미터의 의미를 설명할 때</a:t>
              </a:r>
              <a:r>
                <a:rPr lang="en-US" altLang="ko-KR" sz="1200" b="1" spc="-150" dirty="0">
                  <a:latin typeface="+mn-ea"/>
                </a:rPr>
                <a:t>,</a:t>
              </a:r>
            </a:p>
            <a:p>
              <a:pPr algn="ctr"/>
              <a:r>
                <a:rPr lang="en-US" altLang="ko-KR" sz="1200" b="1" spc="-150" dirty="0">
                  <a:latin typeface="+mn-ea"/>
                </a:rPr>
                <a:t>SW</a:t>
              </a:r>
              <a:r>
                <a:rPr lang="ko-KR" altLang="en-US" sz="1200" b="1" spc="-150" dirty="0">
                  <a:latin typeface="+mn-ea"/>
                </a:rPr>
                <a:t>의 현재 사용 중인 이미지를</a:t>
              </a:r>
              <a:endParaRPr lang="en-US" altLang="ko-KR" sz="1200" b="1" spc="-150" dirty="0">
                <a:latin typeface="+mn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</a:rPr>
                <a:t>불러와</a:t>
              </a:r>
              <a:r>
                <a:rPr lang="en-US" altLang="ko-KR" sz="1200" b="1" spc="-150" dirty="0">
                  <a:latin typeface="+mn-ea"/>
                </a:rPr>
                <a:t> </a:t>
              </a:r>
              <a:r>
                <a:rPr lang="ko-KR" altLang="en-US" sz="1200" b="1" spc="-150" dirty="0">
                  <a:latin typeface="+mn-ea"/>
                </a:rPr>
                <a:t>이해를 돕는 방식으로</a:t>
              </a:r>
              <a:endParaRPr lang="en-US" altLang="ko-KR" sz="1200" b="1" spc="-150" dirty="0">
                <a:latin typeface="+mn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</a:rPr>
                <a:t>적용 가능</a:t>
              </a:r>
              <a:endParaRPr lang="en-US" altLang="ko-KR" sz="1200" b="1" spc="-150" dirty="0">
                <a:latin typeface="+mn-ea"/>
              </a:endParaRPr>
            </a:p>
            <a:p>
              <a:pPr algn="ctr"/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ko-KR" altLang="en-US" sz="1200" b="1" dirty="0" err="1">
                  <a:latin typeface="+mn-ea"/>
                </a:rPr>
                <a:t>Sinus</a:t>
              </a:r>
              <a:r>
                <a:rPr lang="ko-KR" altLang="en-US" sz="1200" b="1" dirty="0">
                  <a:latin typeface="+mn-ea"/>
                </a:rPr>
                <a:t>, </a:t>
              </a:r>
              <a:r>
                <a:rPr lang="ko-KR" altLang="en-US" sz="1200" b="1" dirty="0" err="1">
                  <a:latin typeface="+mn-ea"/>
                </a:rPr>
                <a:t>Occlusion</a:t>
              </a:r>
              <a:r>
                <a:rPr lang="ko-KR" altLang="en-US" sz="1200" b="1" dirty="0">
                  <a:latin typeface="+mn-ea"/>
                </a:rPr>
                <a:t> 및 </a:t>
              </a:r>
              <a:r>
                <a:rPr lang="ko-KR" altLang="en-US" sz="1200" b="1" dirty="0" err="1">
                  <a:latin typeface="+mn-ea"/>
                </a:rPr>
                <a:t>Fullarch의</a:t>
              </a:r>
              <a:r>
                <a:rPr lang="ko-KR" altLang="en-US" sz="1200" b="1" dirty="0">
                  <a:latin typeface="+mn-ea"/>
                </a:rPr>
                <a:t> </a:t>
              </a:r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</a:rPr>
                <a:t>예제 </a:t>
              </a:r>
              <a:r>
                <a:rPr lang="ko-KR" altLang="en-US" sz="1200" b="1" spc="-150" dirty="0" err="1">
                  <a:latin typeface="+mn-ea"/>
                </a:rPr>
                <a:t>커버리지를</a:t>
              </a:r>
              <a:r>
                <a:rPr lang="ko-KR" altLang="en-US" sz="1200" b="1" spc="-150" dirty="0">
                  <a:latin typeface="+mn-ea"/>
                </a:rPr>
                <a:t> 보면</a:t>
              </a:r>
              <a:r>
                <a:rPr lang="en-US" altLang="ko-KR" sz="1200" b="1" spc="-150" dirty="0">
                  <a:latin typeface="+mn-ea"/>
                </a:rPr>
                <a:t>,</a:t>
              </a:r>
            </a:p>
            <a:p>
              <a:pPr algn="ctr"/>
              <a:r>
                <a:rPr lang="ko-KR" altLang="en-US" sz="1200" b="1" spc="-150" dirty="0">
                  <a:latin typeface="+mn-ea"/>
                </a:rPr>
                <a:t>어떤 종류의 샷에 대해</a:t>
              </a:r>
              <a:endParaRPr lang="en-US" altLang="ko-KR" sz="1200" b="1" spc="-150" dirty="0">
                <a:latin typeface="+mn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</a:rPr>
                <a:t>매개변수를 변경하고 있는지</a:t>
              </a:r>
              <a:endParaRPr lang="en-US" altLang="ko-KR" sz="1200" b="1" spc="-150" dirty="0">
                <a:latin typeface="+mn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</a:rPr>
                <a:t>즉시 확인 가능</a:t>
              </a:r>
            </a:p>
            <a:p>
              <a:pPr algn="ctr"/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BE6950-5F93-554B-5CDC-A5F078FCD6E0}"/>
              </a:ext>
            </a:extLst>
          </p:cNvPr>
          <p:cNvGrpSpPr/>
          <p:nvPr/>
        </p:nvGrpSpPr>
        <p:grpSpPr>
          <a:xfrm>
            <a:off x="5153080" y="1491630"/>
            <a:ext cx="2918303" cy="3100697"/>
            <a:chOff x="3525905" y="1434924"/>
            <a:chExt cx="2918303" cy="3100697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F906C32-B9F3-ABBD-44CA-05CF96C8AB7B}"/>
                </a:ext>
              </a:extLst>
            </p:cNvPr>
            <p:cNvSpPr/>
            <p:nvPr/>
          </p:nvSpPr>
          <p:spPr>
            <a:xfrm>
              <a:off x="3525905" y="1434924"/>
              <a:ext cx="2918303" cy="3100697"/>
            </a:xfrm>
            <a:custGeom>
              <a:avLst/>
              <a:gdLst>
                <a:gd name="connsiteX0" fmla="*/ 135703 w 2304256"/>
                <a:gd name="connsiteY0" fmla="*/ 0 h 2448272"/>
                <a:gd name="connsiteX1" fmla="*/ 2174218 w 2304256"/>
                <a:gd name="connsiteY1" fmla="*/ 0 h 2448272"/>
                <a:gd name="connsiteX2" fmla="*/ 2270700 w 2304256"/>
                <a:gd name="connsiteY2" fmla="*/ 96482 h 2448272"/>
                <a:gd name="connsiteX3" fmla="*/ 2270700 w 2304256"/>
                <a:gd name="connsiteY3" fmla="*/ 482400 h 2448272"/>
                <a:gd name="connsiteX4" fmla="*/ 2174218 w 2304256"/>
                <a:gd name="connsiteY4" fmla="*/ 578882 h 2448272"/>
                <a:gd name="connsiteX5" fmla="*/ 2052831 w 2304256"/>
                <a:gd name="connsiteY5" fmla="*/ 578882 h 2448272"/>
                <a:gd name="connsiteX6" fmla="*/ 2107491 w 2304256"/>
                <a:gd name="connsiteY6" fmla="*/ 651978 h 2448272"/>
                <a:gd name="connsiteX7" fmla="*/ 2304256 w 2304256"/>
                <a:gd name="connsiteY7" fmla="*/ 1296144 h 2448272"/>
                <a:gd name="connsiteX8" fmla="*/ 1152128 w 2304256"/>
                <a:gd name="connsiteY8" fmla="*/ 2448272 h 2448272"/>
                <a:gd name="connsiteX9" fmla="*/ 0 w 2304256"/>
                <a:gd name="connsiteY9" fmla="*/ 1296144 h 2448272"/>
                <a:gd name="connsiteX10" fmla="*/ 196765 w 2304256"/>
                <a:gd name="connsiteY10" fmla="*/ 651978 h 2448272"/>
                <a:gd name="connsiteX11" fmla="*/ 251426 w 2304256"/>
                <a:gd name="connsiteY11" fmla="*/ 578882 h 2448272"/>
                <a:gd name="connsiteX12" fmla="*/ 135703 w 2304256"/>
                <a:gd name="connsiteY12" fmla="*/ 578882 h 2448272"/>
                <a:gd name="connsiteX13" fmla="*/ 39221 w 2304256"/>
                <a:gd name="connsiteY13" fmla="*/ 482400 h 2448272"/>
                <a:gd name="connsiteX14" fmla="*/ 39221 w 2304256"/>
                <a:gd name="connsiteY14" fmla="*/ 96482 h 2448272"/>
                <a:gd name="connsiteX15" fmla="*/ 135703 w 2304256"/>
                <a:gd name="connsiteY15" fmla="*/ 0 h 244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4256" h="2448272">
                  <a:moveTo>
                    <a:pt x="135703" y="0"/>
                  </a:moveTo>
                  <a:lnTo>
                    <a:pt x="2174218" y="0"/>
                  </a:lnTo>
                  <a:cubicBezTo>
                    <a:pt x="2227504" y="0"/>
                    <a:pt x="2270700" y="43196"/>
                    <a:pt x="2270700" y="96482"/>
                  </a:cubicBezTo>
                  <a:lnTo>
                    <a:pt x="2270700" y="482400"/>
                  </a:lnTo>
                  <a:cubicBezTo>
                    <a:pt x="2270700" y="535686"/>
                    <a:pt x="2227504" y="578882"/>
                    <a:pt x="2174218" y="578882"/>
                  </a:cubicBezTo>
                  <a:lnTo>
                    <a:pt x="2052831" y="578882"/>
                  </a:lnTo>
                  <a:lnTo>
                    <a:pt x="2107491" y="651978"/>
                  </a:lnTo>
                  <a:cubicBezTo>
                    <a:pt x="2231718" y="835859"/>
                    <a:pt x="2304256" y="1057531"/>
                    <a:pt x="2304256" y="1296144"/>
                  </a:cubicBezTo>
                  <a:cubicBezTo>
                    <a:pt x="2304256" y="1932447"/>
                    <a:pt x="1788431" y="2448272"/>
                    <a:pt x="1152128" y="2448272"/>
                  </a:cubicBezTo>
                  <a:cubicBezTo>
                    <a:pt x="515825" y="2448272"/>
                    <a:pt x="0" y="1932447"/>
                    <a:pt x="0" y="1296144"/>
                  </a:cubicBezTo>
                  <a:cubicBezTo>
                    <a:pt x="0" y="1057531"/>
                    <a:pt x="72538" y="835859"/>
                    <a:pt x="196765" y="651978"/>
                  </a:cubicBezTo>
                  <a:lnTo>
                    <a:pt x="251426" y="578882"/>
                  </a:lnTo>
                  <a:lnTo>
                    <a:pt x="135703" y="578882"/>
                  </a:lnTo>
                  <a:cubicBezTo>
                    <a:pt x="82417" y="578882"/>
                    <a:pt x="39221" y="535686"/>
                    <a:pt x="39221" y="482400"/>
                  </a:cubicBezTo>
                  <a:lnTo>
                    <a:pt x="39221" y="96482"/>
                  </a:lnTo>
                  <a:cubicBezTo>
                    <a:pt x="39221" y="43196"/>
                    <a:pt x="82417" y="0"/>
                    <a:pt x="135703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7032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F702E7A-D1C6-5545-8E15-2994ECEACFDB}"/>
                </a:ext>
              </a:extLst>
            </p:cNvPr>
            <p:cNvGrpSpPr/>
            <p:nvPr/>
          </p:nvGrpSpPr>
          <p:grpSpPr>
            <a:xfrm>
              <a:off x="3652908" y="1531419"/>
              <a:ext cx="2664296" cy="575573"/>
              <a:chOff x="3699024" y="1531419"/>
              <a:chExt cx="2664296" cy="57557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CE70BFB-87D9-9C0A-1F36-07BFB9FC2C68}"/>
                  </a:ext>
                </a:extLst>
              </p:cNvPr>
              <p:cNvSpPr/>
              <p:nvPr/>
            </p:nvSpPr>
            <p:spPr>
              <a:xfrm>
                <a:off x="3699024" y="1531419"/>
                <a:ext cx="2664296" cy="57557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25FB34-66B0-299E-C035-0BECC982B679}"/>
                  </a:ext>
                </a:extLst>
              </p:cNvPr>
              <p:cNvSpPr txBox="1"/>
              <p:nvPr/>
            </p:nvSpPr>
            <p:spPr>
              <a:xfrm>
                <a:off x="4090851" y="1665316"/>
                <a:ext cx="188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spc="-150" dirty="0">
                    <a:solidFill>
                      <a:srgbClr val="00C488"/>
                    </a:solidFill>
                    <a:latin typeface="+mj-ea"/>
                    <a:ea typeface="+mj-ea"/>
                  </a:rPr>
                  <a:t>접근권한의 실제</a:t>
                </a:r>
                <a:r>
                  <a:rPr lang="en-US" altLang="ko-KR" sz="1400" b="1" spc="-150" dirty="0">
                    <a:solidFill>
                      <a:srgbClr val="00C488"/>
                    </a:solidFill>
                    <a:latin typeface="+mj-ea"/>
                    <a:ea typeface="+mj-ea"/>
                  </a:rPr>
                  <a:t>DB</a:t>
                </a:r>
                <a:r>
                  <a:rPr lang="ko-KR" altLang="en-US" sz="1400" b="1" spc="-150" dirty="0">
                    <a:solidFill>
                      <a:srgbClr val="00C488"/>
                    </a:solidFill>
                    <a:latin typeface="+mj-ea"/>
                    <a:ea typeface="+mj-ea"/>
                  </a:rPr>
                  <a:t>연동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887183-E6FD-B7B0-E6F3-88027E91425A}"/>
                </a:ext>
              </a:extLst>
            </p:cNvPr>
            <p:cNvSpPr txBox="1"/>
            <p:nvPr/>
          </p:nvSpPr>
          <p:spPr>
            <a:xfrm>
              <a:off x="3940539" y="2480248"/>
              <a:ext cx="208903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spc="-150" dirty="0">
                  <a:latin typeface="+mn-ea"/>
                </a:rPr>
                <a:t>접근 권한의 실제</a:t>
              </a:r>
              <a:r>
                <a:rPr lang="en-US" altLang="ko-KR" sz="1200" b="1" spc="-150" dirty="0">
                  <a:latin typeface="+mn-ea"/>
                </a:rPr>
                <a:t>DB</a:t>
              </a:r>
              <a:r>
                <a:rPr lang="ko-KR" altLang="en-US" sz="1200" b="1" spc="-150" dirty="0">
                  <a:latin typeface="+mn-ea"/>
                </a:rPr>
                <a:t>연동은</a:t>
              </a:r>
              <a:endParaRPr lang="en-US" altLang="ko-KR" sz="1200" b="1" spc="-150" dirty="0">
                <a:latin typeface="+mn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  <a:ea typeface="+mj-ea"/>
                </a:rPr>
                <a:t>실제 </a:t>
              </a:r>
              <a:r>
                <a:rPr lang="en-US" altLang="ko-KR" sz="1200" b="1" spc="-150" dirty="0">
                  <a:latin typeface="+mn-ea"/>
                  <a:ea typeface="+mj-ea"/>
                </a:rPr>
                <a:t>DB</a:t>
              </a:r>
              <a:r>
                <a:rPr lang="ko-KR" altLang="en-US" sz="1200" b="1" spc="-150" dirty="0">
                  <a:latin typeface="+mn-ea"/>
                  <a:ea typeface="+mj-ea"/>
                </a:rPr>
                <a:t>와 연동되기 전까지</a:t>
              </a:r>
              <a:endParaRPr lang="en-US" altLang="ko-KR" sz="1200" b="1" spc="-150" dirty="0">
                <a:latin typeface="+mn-ea"/>
                <a:ea typeface="+mj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  <a:ea typeface="+mj-ea"/>
                </a:rPr>
                <a:t>인가된 인원에 한해 가능</a:t>
              </a:r>
              <a:endParaRPr lang="en-US" altLang="ko-KR" sz="1200" b="1" spc="-150" dirty="0">
                <a:latin typeface="+mn-ea"/>
                <a:ea typeface="+mj-ea"/>
              </a:endParaRPr>
            </a:p>
            <a:p>
              <a:pPr algn="ctr"/>
              <a:endParaRPr lang="en-US" altLang="ko-KR" sz="1200" b="1" spc="-150" dirty="0">
                <a:latin typeface="+mn-ea"/>
                <a:ea typeface="+mj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  <a:ea typeface="+mj-ea"/>
                </a:rPr>
                <a:t>각 파라미터 수정 시</a:t>
              </a:r>
              <a:endParaRPr lang="en-US" altLang="ko-KR" sz="1200" b="1" spc="-150" dirty="0">
                <a:latin typeface="+mn-ea"/>
                <a:ea typeface="+mj-ea"/>
              </a:endParaRPr>
            </a:p>
            <a:p>
              <a:pPr algn="ctr"/>
              <a:r>
                <a:rPr lang="ko-KR" altLang="en-US" sz="1200" b="1" spc="-150" dirty="0">
                  <a:latin typeface="+mn-ea"/>
                  <a:ea typeface="+mj-ea"/>
                </a:rPr>
                <a:t>안내 </a:t>
              </a:r>
              <a:r>
                <a:rPr lang="en-US" altLang="ko-KR" sz="1200" b="1" spc="-150" dirty="0">
                  <a:latin typeface="+mn-ea"/>
                  <a:ea typeface="+mj-ea"/>
                </a:rPr>
                <a:t>&amp; </a:t>
              </a:r>
              <a:r>
                <a:rPr lang="ko-KR" altLang="en-US" sz="1200" b="1" spc="-150" dirty="0">
                  <a:latin typeface="+mn-ea"/>
                  <a:ea typeface="+mj-ea"/>
                </a:rPr>
                <a:t>경고 메시지 세분화 필요</a:t>
              </a:r>
              <a:endParaRPr lang="ko-KR" altLang="en-US" sz="1200" b="1" spc="-150" dirty="0">
                <a:latin typeface="+mj-ea"/>
                <a:ea typeface="+mj-ea"/>
              </a:endParaRPr>
            </a:p>
            <a:p>
              <a:pPr algn="ctr"/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1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V. </a:t>
            </a:r>
            <a:r>
              <a:rPr kumimoji="1" lang="ko-KR" altLang="en-US" dirty="0">
                <a:latin typeface="+mj-ea"/>
              </a:rPr>
              <a:t>기타 활동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0D0B1A-379E-501C-BD10-795C3DA74CD5}"/>
              </a:ext>
            </a:extLst>
          </p:cNvPr>
          <p:cNvSpPr/>
          <p:nvPr/>
        </p:nvSpPr>
        <p:spPr>
          <a:xfrm>
            <a:off x="478056" y="1805011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파주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뷰티앤디지털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치과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T2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저선량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업데이트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925D4B-4A76-A842-3633-1E20A2990CF5}"/>
              </a:ext>
            </a:extLst>
          </p:cNvPr>
          <p:cNvSpPr/>
          <p:nvPr/>
        </p:nvSpPr>
        <p:spPr>
          <a:xfrm>
            <a:off x="478056" y="2548255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서울대학교 건강검진센터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VOC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반영 업데이트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04405A-8518-5951-70AC-88EF7A952303}"/>
              </a:ext>
            </a:extLst>
          </p:cNvPr>
          <p:cNvSpPr/>
          <p:nvPr/>
        </p:nvSpPr>
        <p:spPr>
          <a:xfrm>
            <a:off x="478056" y="3291499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SIDEX 2023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전시지원 업무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1A8047-23EB-A4DF-E97A-949748877D7A}"/>
              </a:ext>
            </a:extLst>
          </p:cNvPr>
          <p:cNvSpPr/>
          <p:nvPr/>
        </p:nvSpPr>
        <p:spPr>
          <a:xfrm>
            <a:off x="478056" y="4034743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팬텀 및 측정기 관리대장 업데이트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CA6ABF-2416-5248-C34D-11E59CEABD98}"/>
              </a:ext>
            </a:extLst>
          </p:cNvPr>
          <p:cNvSpPr/>
          <p:nvPr/>
        </p:nvSpPr>
        <p:spPr>
          <a:xfrm>
            <a:off x="251520" y="699542"/>
            <a:ext cx="8641655" cy="4104233"/>
          </a:xfrm>
          <a:prstGeom prst="roundRect">
            <a:avLst>
              <a:gd name="adj" fmla="val 8261"/>
            </a:avLst>
          </a:prstGeom>
          <a:noFill/>
          <a:ln>
            <a:solidFill>
              <a:srgbClr val="002060"/>
            </a:solidFill>
          </a:ln>
          <a:effectLst>
            <a:glow rad="63500">
              <a:srgbClr val="002060">
                <a:alpha val="4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B050"/>
              </a:buClr>
            </a:pP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ECFAED-DCE4-2EA9-153B-E4461ACC6D1E}"/>
              </a:ext>
            </a:extLst>
          </p:cNvPr>
          <p:cNvSpPr/>
          <p:nvPr/>
        </p:nvSpPr>
        <p:spPr>
          <a:xfrm>
            <a:off x="478056" y="1061767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T2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입력 전원 변동 시험</a:t>
            </a:r>
          </a:p>
        </p:txBody>
      </p:sp>
    </p:spTree>
    <p:extLst>
      <p:ext uri="{BB962C8B-B14F-4D97-AF65-F5344CB8AC3E}">
        <p14:creationId xmlns:p14="http://schemas.microsoft.com/office/powerpoint/2010/main" val="347198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E8C121ED-7E6D-0CE0-B924-99A8E679DDF7}"/>
              </a:ext>
            </a:extLst>
          </p:cNvPr>
          <p:cNvSpPr/>
          <p:nvPr/>
        </p:nvSpPr>
        <p:spPr>
          <a:xfrm>
            <a:off x="-3492896" y="-3836962"/>
            <a:ext cx="9942653" cy="994265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1BC0F-7DDB-AE8D-D118-0A5B61D387F5}"/>
              </a:ext>
            </a:extLst>
          </p:cNvPr>
          <p:cNvSpPr txBox="1"/>
          <p:nvPr/>
        </p:nvSpPr>
        <p:spPr>
          <a:xfrm>
            <a:off x="215594" y="172681"/>
            <a:ext cx="3416320" cy="320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200" b="1" dirty="0">
                <a:solidFill>
                  <a:schemeClr val="bg1"/>
                </a:solidFill>
                <a:latin typeface="+mj-ea"/>
                <a:ea typeface="+mj-ea"/>
              </a:rPr>
              <a:t>THANK</a:t>
            </a:r>
          </a:p>
          <a:p>
            <a:pPr>
              <a:lnSpc>
                <a:spcPct val="150000"/>
              </a:lnSpc>
            </a:pPr>
            <a:r>
              <a:rPr lang="en-US" altLang="ko-KR" sz="7200" b="1" dirty="0">
                <a:solidFill>
                  <a:schemeClr val="bg1"/>
                </a:solidFill>
                <a:latin typeface="+mj-ea"/>
                <a:ea typeface="+mj-ea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7ACD93-B969-AF25-D424-AD6166EAE6D0}"/>
              </a:ext>
            </a:extLst>
          </p:cNvPr>
          <p:cNvSpPr txBox="1"/>
          <p:nvPr/>
        </p:nvSpPr>
        <p:spPr>
          <a:xfrm>
            <a:off x="2771775" y="830417"/>
            <a:ext cx="6178294" cy="411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0" b="1" dirty="0">
                <a:latin typeface="+mj-ea"/>
                <a:ea typeface="+mj-ea"/>
              </a:rPr>
              <a:t>Q&amp;A</a:t>
            </a:r>
            <a:endParaRPr lang="ko-KR" altLang="en-US" sz="2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61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0F58D6-B109-B21A-52E3-C044CAD5A57F}"/>
              </a:ext>
            </a:extLst>
          </p:cNvPr>
          <p:cNvSpPr/>
          <p:nvPr/>
        </p:nvSpPr>
        <p:spPr>
          <a:xfrm>
            <a:off x="2267744" y="0"/>
            <a:ext cx="50403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7B3664-F2C7-06FB-F599-FA5E05DA643F}"/>
              </a:ext>
            </a:extLst>
          </p:cNvPr>
          <p:cNvSpPr/>
          <p:nvPr/>
        </p:nvSpPr>
        <p:spPr>
          <a:xfrm>
            <a:off x="1979712" y="69954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0C6C69-251C-85BC-82C4-BE1DA9BFC1FB}"/>
              </a:ext>
            </a:extLst>
          </p:cNvPr>
          <p:cNvSpPr/>
          <p:nvPr/>
        </p:nvSpPr>
        <p:spPr>
          <a:xfrm>
            <a:off x="1979712" y="152250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Ⅱ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BA9992-537D-B0DE-2679-D73E6F0E18CB}"/>
              </a:ext>
            </a:extLst>
          </p:cNvPr>
          <p:cNvSpPr/>
          <p:nvPr/>
        </p:nvSpPr>
        <p:spPr>
          <a:xfrm>
            <a:off x="1979712" y="234546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8C6929-C0DE-D94F-453B-1D0E2D9A6E94}"/>
              </a:ext>
            </a:extLst>
          </p:cNvPr>
          <p:cNvSpPr/>
          <p:nvPr/>
        </p:nvSpPr>
        <p:spPr>
          <a:xfrm>
            <a:off x="1979712" y="316842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Ⅳ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B13A44-84E6-D2C8-D4D3-2DEA46FCC039}"/>
              </a:ext>
            </a:extLst>
          </p:cNvPr>
          <p:cNvSpPr/>
          <p:nvPr/>
        </p:nvSpPr>
        <p:spPr>
          <a:xfrm>
            <a:off x="1979712" y="399138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Ⅴ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BAFAF-F3BE-A1BC-0F4A-77F31C1D9C49}"/>
              </a:ext>
            </a:extLst>
          </p:cNvPr>
          <p:cNvSpPr txBox="1"/>
          <p:nvPr/>
        </p:nvSpPr>
        <p:spPr>
          <a:xfrm>
            <a:off x="2843808" y="766556"/>
            <a:ext cx="2028367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프로젝트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9AE8E-9980-9D57-2B5D-DF9A04A0CD8D}"/>
              </a:ext>
            </a:extLst>
          </p:cNvPr>
          <p:cNvSpPr txBox="1"/>
          <p:nvPr/>
        </p:nvSpPr>
        <p:spPr>
          <a:xfrm>
            <a:off x="2843808" y="1589516"/>
            <a:ext cx="1762268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Section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640C4-BD3C-BD02-05BD-9066168BC181}"/>
              </a:ext>
            </a:extLst>
          </p:cNvPr>
          <p:cNvSpPr txBox="1"/>
          <p:nvPr/>
        </p:nvSpPr>
        <p:spPr>
          <a:xfrm>
            <a:off x="2843808" y="2412476"/>
            <a:ext cx="1842418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UI </a:t>
            </a:r>
            <a:r>
              <a:rPr lang="ko-KR" altLang="en-US" sz="2400" b="1" dirty="0">
                <a:latin typeface="+mj-ea"/>
                <a:ea typeface="+mj-ea"/>
              </a:rPr>
              <a:t>설계 중점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B0F31-20EC-94E5-0786-316E7993657E}"/>
              </a:ext>
            </a:extLst>
          </p:cNvPr>
          <p:cNvSpPr txBox="1"/>
          <p:nvPr/>
        </p:nvSpPr>
        <p:spPr>
          <a:xfrm>
            <a:off x="2843808" y="3235436"/>
            <a:ext cx="996033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보완점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00071-C1EE-0055-492A-E14D539D8B24}"/>
              </a:ext>
            </a:extLst>
          </p:cNvPr>
          <p:cNvSpPr txBox="1"/>
          <p:nvPr/>
        </p:nvSpPr>
        <p:spPr>
          <a:xfrm>
            <a:off x="2843808" y="4062952"/>
            <a:ext cx="1412814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기타 활동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39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0B7D42-AC5C-5663-E422-DDF1BC0D20CF}"/>
              </a:ext>
            </a:extLst>
          </p:cNvPr>
          <p:cNvGrpSpPr/>
          <p:nvPr/>
        </p:nvGrpSpPr>
        <p:grpSpPr>
          <a:xfrm>
            <a:off x="4751698" y="1347614"/>
            <a:ext cx="3895105" cy="2862322"/>
            <a:chOff x="4823706" y="1249464"/>
            <a:chExt cx="3895105" cy="286232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4341DB4-E5AC-3969-D1A9-A179DB980B66}"/>
                </a:ext>
              </a:extLst>
            </p:cNvPr>
            <p:cNvSpPr/>
            <p:nvPr/>
          </p:nvSpPr>
          <p:spPr>
            <a:xfrm>
              <a:off x="4823706" y="1562245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A5D5C06-ACC4-8954-EBA6-F5AE11644B4F}"/>
                </a:ext>
              </a:extLst>
            </p:cNvPr>
            <p:cNvSpPr/>
            <p:nvPr/>
          </p:nvSpPr>
          <p:spPr>
            <a:xfrm>
              <a:off x="4823706" y="2193971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6A298CB-5212-B963-C077-8D5AC0B663E1}"/>
                </a:ext>
              </a:extLst>
            </p:cNvPr>
            <p:cNvSpPr/>
            <p:nvPr/>
          </p:nvSpPr>
          <p:spPr>
            <a:xfrm>
              <a:off x="4823706" y="3481156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91A673-517A-C8C6-76C2-9E8A51DFFB80}"/>
                </a:ext>
              </a:extLst>
            </p:cNvPr>
            <p:cNvSpPr/>
            <p:nvPr/>
          </p:nvSpPr>
          <p:spPr>
            <a:xfrm>
              <a:off x="4823706" y="2821575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DA0E80-7E63-60FC-5948-451ACA2BA92D}"/>
                </a:ext>
              </a:extLst>
            </p:cNvPr>
            <p:cNvSpPr txBox="1"/>
            <p:nvPr/>
          </p:nvSpPr>
          <p:spPr>
            <a:xfrm>
              <a:off x="4840826" y="1249464"/>
              <a:ext cx="3877985" cy="28623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SzPct val="106000"/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배경지식이 없는 상태에서도 편집 가능 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SzPct val="106000"/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파라미터들의 </a:t>
              </a:r>
              <a:r>
                <a:rPr lang="ko-KR" altLang="en-US" sz="1200" b="1" dirty="0" err="1">
                  <a:latin typeface="+mn-ea"/>
                </a:rPr>
                <a:t>툴팁</a:t>
              </a:r>
              <a:r>
                <a:rPr lang="ko-KR" altLang="en-US" sz="1200" b="1" dirty="0">
                  <a:latin typeface="+mn-ea"/>
                </a:rPr>
                <a:t> 제공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손쉬운 조작을 위해 간편한 유저 인터페이스 도입</a:t>
              </a: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추후 다른 섹션 구분 및 대응 위한 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latin typeface="+mn-ea"/>
                </a:rPr>
                <a:t>Dialog </a:t>
              </a:r>
              <a:r>
                <a:rPr lang="ko-KR" altLang="en-US" sz="1200" b="1" dirty="0">
                  <a:latin typeface="+mn-ea"/>
                </a:rPr>
                <a:t>별 클래스 구분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8313" y="939596"/>
            <a:ext cx="8635783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4558B-2023-D128-637A-B4F3EE15723E}"/>
              </a:ext>
            </a:extLst>
          </p:cNvPr>
          <p:cNvSpPr txBox="1"/>
          <p:nvPr/>
        </p:nvSpPr>
        <p:spPr>
          <a:xfrm>
            <a:off x="4730007" y="768732"/>
            <a:ext cx="4163168" cy="578882"/>
          </a:xfrm>
          <a:prstGeom prst="roundRect">
            <a:avLst/>
          </a:prstGeom>
          <a:solidFill>
            <a:srgbClr val="00C48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+mn-ea"/>
              </a:rPr>
              <a:t>EniTools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AA4445-B59D-84B8-96C2-A03CBEAC4534}"/>
              </a:ext>
            </a:extLst>
          </p:cNvPr>
          <p:cNvCxnSpPr>
            <a:cxnSpLocks/>
          </p:cNvCxnSpPr>
          <p:nvPr/>
        </p:nvCxnSpPr>
        <p:spPr>
          <a:xfrm>
            <a:off x="4572000" y="1249954"/>
            <a:ext cx="0" cy="3482036"/>
          </a:xfrm>
          <a:prstGeom prst="line">
            <a:avLst/>
          </a:prstGeom>
          <a:ln w="19050"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AE366C-2051-2F58-1016-D8DE2107301F}"/>
              </a:ext>
            </a:extLst>
          </p:cNvPr>
          <p:cNvGrpSpPr/>
          <p:nvPr/>
        </p:nvGrpSpPr>
        <p:grpSpPr>
          <a:xfrm>
            <a:off x="1619672" y="1486120"/>
            <a:ext cx="1297295" cy="1661694"/>
            <a:chOff x="2236571" y="1951883"/>
            <a:chExt cx="1501732" cy="192355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91E92D2-ABCC-8F27-7BB5-96D70967C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8" t="29500" r="28926" b="35133"/>
            <a:stretch/>
          </p:blipFill>
          <p:spPr>
            <a:xfrm>
              <a:off x="2468314" y="1951883"/>
              <a:ext cx="1038246" cy="11292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86BAB9-14D8-7225-E9E9-6B61F8126707}"/>
                </a:ext>
              </a:extLst>
            </p:cNvPr>
            <p:cNvSpPr txBox="1"/>
            <p:nvPr/>
          </p:nvSpPr>
          <p:spPr>
            <a:xfrm>
              <a:off x="2236571" y="3180698"/>
              <a:ext cx="1501732" cy="69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+mn-ea"/>
                </a:rPr>
                <a:t>텍스트 형식으로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ko-KR" altLang="en-US" sz="1100" b="1" dirty="0" err="1">
                  <a:latin typeface="+mn-ea"/>
                </a:rPr>
                <a:t>일일히</a:t>
              </a:r>
              <a:r>
                <a:rPr lang="ko-KR" altLang="en-US" sz="1100" b="1" dirty="0">
                  <a:latin typeface="+mn-ea"/>
                </a:rPr>
                <a:t> </a:t>
              </a:r>
              <a:r>
                <a:rPr lang="ko-KR" altLang="en-US" sz="1050" b="1" dirty="0">
                  <a:latin typeface="+mn-ea"/>
                </a:rPr>
                <a:t>수정하는</a:t>
              </a:r>
              <a:r>
                <a:rPr lang="ko-KR" altLang="en-US" sz="1100" b="1" dirty="0">
                  <a:latin typeface="+mn-ea"/>
                </a:rPr>
                <a:t> 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en-US" altLang="ko-KR" sz="110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100" b="1" dirty="0">
                  <a:solidFill>
                    <a:srgbClr val="002060"/>
                  </a:solidFill>
                  <a:latin typeface="+mn-ea"/>
                </a:rPr>
                <a:t>번거로움</a:t>
              </a:r>
              <a:r>
                <a:rPr lang="en-US" altLang="ko-KR" sz="110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1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965D13F-4EE2-8B38-E622-6C3898CD6934}"/>
              </a:ext>
            </a:extLst>
          </p:cNvPr>
          <p:cNvGrpSpPr/>
          <p:nvPr/>
        </p:nvGrpSpPr>
        <p:grpSpPr>
          <a:xfrm>
            <a:off x="247907" y="2912107"/>
            <a:ext cx="1702636" cy="1638613"/>
            <a:chOff x="446837" y="4175698"/>
            <a:chExt cx="1970950" cy="18968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04AD650-8C76-BC56-3950-16454F9F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72" t="11819" b="52236"/>
            <a:stretch/>
          </p:blipFill>
          <p:spPr>
            <a:xfrm>
              <a:off x="993366" y="4175698"/>
              <a:ext cx="877891" cy="112922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5B6947-8408-D2E5-542A-339F63C7C9F9}"/>
                </a:ext>
              </a:extLst>
            </p:cNvPr>
            <p:cNvSpPr txBox="1"/>
            <p:nvPr/>
          </p:nvSpPr>
          <p:spPr>
            <a:xfrm>
              <a:off x="446837" y="5404513"/>
              <a:ext cx="1970950" cy="668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수정자의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ko-KR" altLang="en-US" sz="1050" b="1" dirty="0">
                  <a:latin typeface="+mn-ea"/>
                </a:rPr>
                <a:t>각 값의 의미와 범주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050" b="1" dirty="0">
                  <a:solidFill>
                    <a:srgbClr val="002060"/>
                  </a:solidFill>
                  <a:latin typeface="+mn-ea"/>
                </a:rPr>
                <a:t>숙지 필요</a:t>
              </a:r>
              <a:r>
                <a:rPr lang="en-US" altLang="ko-KR" sz="1050" b="1" dirty="0">
                  <a:solidFill>
                    <a:srgbClr val="00B050"/>
                  </a:solidFill>
                  <a:latin typeface="+mn-ea"/>
                </a:rPr>
                <a:t>”</a:t>
              </a:r>
              <a:endParaRPr lang="ko-KR" altLang="en-US" sz="1050" b="1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DF0433-384B-E9F2-8ECA-F4A57EDD557F}"/>
              </a:ext>
            </a:extLst>
          </p:cNvPr>
          <p:cNvGrpSpPr/>
          <p:nvPr/>
        </p:nvGrpSpPr>
        <p:grpSpPr>
          <a:xfrm>
            <a:off x="2628059" y="2938258"/>
            <a:ext cx="1702636" cy="1526575"/>
            <a:chOff x="3496400" y="4175697"/>
            <a:chExt cx="1970950" cy="17671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A5074F-40B3-7D14-C36F-70218A373175}"/>
                </a:ext>
              </a:extLst>
            </p:cNvPr>
            <p:cNvSpPr txBox="1"/>
            <p:nvPr/>
          </p:nvSpPr>
          <p:spPr>
            <a:xfrm>
              <a:off x="3496400" y="5444051"/>
              <a:ext cx="1970950" cy="49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그렇지 않은 경우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050" b="1" dirty="0">
                  <a:solidFill>
                    <a:srgbClr val="002060"/>
                  </a:solidFill>
                  <a:latin typeface="+mn-ea"/>
                </a:rPr>
                <a:t>현장대응 난항</a:t>
              </a:r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050" b="1" dirty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A96022-E32D-6B6A-E862-62274823B767}"/>
                </a:ext>
              </a:extLst>
            </p:cNvPr>
            <p:cNvGrpSpPr/>
            <p:nvPr/>
          </p:nvGrpSpPr>
          <p:grpSpPr>
            <a:xfrm>
              <a:off x="3930640" y="4175697"/>
              <a:ext cx="1137197" cy="1205865"/>
              <a:chOff x="3930640" y="4175697"/>
              <a:chExt cx="1137197" cy="120586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7A20E3C-E026-B87E-D07B-1AC9E4DBE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19" r="43920" b="46982"/>
              <a:stretch/>
            </p:blipFill>
            <p:spPr>
              <a:xfrm>
                <a:off x="3930640" y="4175697"/>
                <a:ext cx="1102472" cy="1112300"/>
              </a:xfrm>
              <a:prstGeom prst="rect">
                <a:avLst/>
              </a:prstGeom>
            </p:spPr>
          </p:pic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9B44ABC-E23B-D9C5-A436-D97980126C34}"/>
                  </a:ext>
                </a:extLst>
              </p:cNvPr>
              <p:cNvGrpSpPr/>
              <p:nvPr/>
            </p:nvGrpSpPr>
            <p:grpSpPr>
              <a:xfrm>
                <a:off x="3938611" y="4252336"/>
                <a:ext cx="1129226" cy="1129226"/>
                <a:chOff x="3760366" y="3954893"/>
                <a:chExt cx="1905000" cy="190500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D7D4EA33-8500-7071-16A5-D059BE75D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760366" y="4907393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F37960B6-B3BA-5C0B-1AEE-CCD2C3A79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3760366" y="4907394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FFD0D-0EAE-BF00-2A63-EEE5684C6C10}"/>
              </a:ext>
            </a:extLst>
          </p:cNvPr>
          <p:cNvGrpSpPr/>
          <p:nvPr/>
        </p:nvGrpSpPr>
        <p:grpSpPr>
          <a:xfrm>
            <a:off x="264816" y="767705"/>
            <a:ext cx="4163168" cy="578882"/>
            <a:chOff x="-603169" y="1733024"/>
            <a:chExt cx="4163168" cy="5788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BF1217-173B-0111-7774-FBC98D257E0E}"/>
                </a:ext>
              </a:extLst>
            </p:cNvPr>
            <p:cNvSpPr txBox="1"/>
            <p:nvPr/>
          </p:nvSpPr>
          <p:spPr>
            <a:xfrm>
              <a:off x="-603169" y="1733024"/>
              <a:ext cx="4163168" cy="578882"/>
            </a:xfrm>
            <a:prstGeom prst="roundRect">
              <a:avLst/>
            </a:prstGeom>
            <a:solidFill>
              <a:srgbClr val="21212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E61EE2-8B46-E713-A237-75A927DBCCAD}"/>
                </a:ext>
              </a:extLst>
            </p:cNvPr>
            <p:cNvSpPr txBox="1"/>
            <p:nvPr/>
          </p:nvSpPr>
          <p:spPr>
            <a:xfrm>
              <a:off x="-324544" y="1837139"/>
              <a:ext cx="3600400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현재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T2 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환경설정에 필요한 파라미터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1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</a:t>
            </a:r>
            <a:r>
              <a:rPr lang="en-US" altLang="ko-KR" dirty="0"/>
              <a:t>- Case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62874-73EB-E12C-9C3A-E25F3B0BE669}"/>
              </a:ext>
            </a:extLst>
          </p:cNvPr>
          <p:cNvSpPr txBox="1"/>
          <p:nvPr/>
        </p:nvSpPr>
        <p:spPr>
          <a:xfrm>
            <a:off x="1311437" y="852730"/>
            <a:ext cx="6789576" cy="885349"/>
          </a:xfrm>
          <a:prstGeom prst="wedgeRoundRectCallout">
            <a:avLst>
              <a:gd name="adj1" fmla="val -52706"/>
              <a:gd name="adj2" fmla="val 8277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서울대학교 건강검진센터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en-US" altLang="ko-KR" sz="1400" spc="-150" dirty="0">
                <a:latin typeface="+mj-ea"/>
                <a:ea typeface="+mj-ea"/>
              </a:rPr>
              <a:t>VOC </a:t>
            </a:r>
            <a:r>
              <a:rPr lang="ko-KR" altLang="en-US" sz="1400" spc="-150" dirty="0">
                <a:latin typeface="+mj-ea"/>
                <a:ea typeface="+mj-ea"/>
              </a:rPr>
              <a:t>반영 업데이트 시</a:t>
            </a:r>
            <a:r>
              <a:rPr lang="en-US" altLang="ko-KR" sz="1400" spc="-150" dirty="0">
                <a:latin typeface="+mj-ea"/>
                <a:ea typeface="+mj-ea"/>
              </a:rPr>
              <a:t>, </a:t>
            </a:r>
            <a:r>
              <a:rPr lang="ko-KR" altLang="en-US" sz="1400" spc="-150" dirty="0">
                <a:latin typeface="+mj-ea"/>
                <a:ea typeface="+mj-ea"/>
              </a:rPr>
              <a:t>영상 화질 개선 목적으로</a:t>
            </a:r>
            <a:r>
              <a:rPr lang="en-US" altLang="ko-KR" sz="1400" spc="-150" dirty="0">
                <a:latin typeface="+mj-ea"/>
                <a:ea typeface="+mj-ea"/>
              </a:rPr>
              <a:t> </a:t>
            </a:r>
            <a:r>
              <a:rPr lang="en-US" altLang="ko-KR" sz="100" spc="-150" dirty="0">
                <a:latin typeface="+mj-ea"/>
                <a:ea typeface="+mj-ea"/>
              </a:rPr>
              <a:t>            </a:t>
            </a:r>
            <a:r>
              <a:rPr lang="en-US" altLang="ko-KR" sz="1400" spc="-150" dirty="0">
                <a:latin typeface="+mj-ea"/>
                <a:ea typeface="+mj-ea"/>
              </a:rPr>
              <a:t>One2 SW </a:t>
            </a:r>
            <a:r>
              <a:rPr lang="ko-KR" altLang="en-US" sz="1400" spc="-150" dirty="0">
                <a:latin typeface="+mj-ea"/>
                <a:ea typeface="+mj-ea"/>
              </a:rPr>
              <a:t>상에서 </a:t>
            </a:r>
            <a:r>
              <a:rPr lang="en-US" altLang="ko-KR" sz="1400" spc="-150" dirty="0">
                <a:latin typeface="+mj-ea"/>
                <a:ea typeface="+mj-ea"/>
              </a:rPr>
              <a:t>Large Scale </a:t>
            </a:r>
            <a:r>
              <a:rPr lang="ko-KR" altLang="en-US" sz="1400" spc="-150" dirty="0">
                <a:latin typeface="+mj-ea"/>
                <a:ea typeface="+mj-ea"/>
              </a:rPr>
              <a:t>촬영을 </a:t>
            </a:r>
            <a:endParaRPr lang="en-US" altLang="ko-KR" sz="1400" spc="-150" dirty="0">
              <a:latin typeface="+mj-ea"/>
              <a:ea typeface="+mj-ea"/>
            </a:endParaRPr>
          </a:p>
          <a:p>
            <a:r>
              <a:rPr lang="en-US" altLang="ko-KR" sz="1400" spc="-150" dirty="0">
                <a:latin typeface="+mj-ea"/>
                <a:ea typeface="+mj-ea"/>
              </a:rPr>
              <a:t>   Default</a:t>
            </a:r>
            <a:r>
              <a:rPr lang="ko-KR" altLang="en-US" sz="1400" spc="-150" dirty="0">
                <a:latin typeface="+mj-ea"/>
                <a:ea typeface="+mj-ea"/>
              </a:rPr>
              <a:t>로 고정해줄 수 있을까요</a:t>
            </a:r>
            <a:r>
              <a:rPr lang="en-US" altLang="ko-KR" sz="1400" spc="-150" dirty="0">
                <a:latin typeface="+mj-ea"/>
                <a:ea typeface="+mj-ea"/>
              </a:rPr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900C1DA-42EF-E029-A0CC-3E560888F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40529" r="52305" b="35133"/>
          <a:stretch/>
        </p:blipFill>
        <p:spPr>
          <a:xfrm>
            <a:off x="251520" y="817845"/>
            <a:ext cx="776991" cy="1182654"/>
          </a:xfrm>
          <a:prstGeom prst="rect">
            <a:avLst/>
          </a:prstGeom>
        </p:spPr>
      </p:pic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255A1B4-8A3C-9F19-1BD8-5AE4053A98BA}"/>
              </a:ext>
            </a:extLst>
          </p:cNvPr>
          <p:cNvSpPr/>
          <p:nvPr/>
        </p:nvSpPr>
        <p:spPr>
          <a:xfrm>
            <a:off x="323528" y="2211710"/>
            <a:ext cx="4104456" cy="492456"/>
          </a:xfrm>
          <a:prstGeom prst="homePlate">
            <a:avLst/>
          </a:prstGeom>
          <a:solidFill>
            <a:srgbClr val="212121">
              <a:alpha val="20000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2DC061-22E4-B522-E243-C8492FAFBAEC}"/>
              </a:ext>
            </a:extLst>
          </p:cNvPr>
          <p:cNvSpPr txBox="1"/>
          <p:nvPr/>
        </p:nvSpPr>
        <p:spPr>
          <a:xfrm>
            <a:off x="1258888" y="2283087"/>
            <a:ext cx="1621204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b="1" dirty="0"/>
              <a:t>기존 방식 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00007B-B633-1C1D-4E78-750917FF837E}"/>
              </a:ext>
            </a:extLst>
          </p:cNvPr>
          <p:cNvSpPr txBox="1"/>
          <p:nvPr/>
        </p:nvSpPr>
        <p:spPr>
          <a:xfrm>
            <a:off x="323528" y="2211710"/>
            <a:ext cx="360040" cy="349702"/>
          </a:xfrm>
          <a:prstGeom prst="rect">
            <a:avLst/>
          </a:prstGeom>
          <a:solidFill>
            <a:srgbClr val="333333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D62F4B-3BAA-487E-391F-FD1822AF0F06}"/>
              </a:ext>
            </a:extLst>
          </p:cNvPr>
          <p:cNvSpPr txBox="1"/>
          <p:nvPr/>
        </p:nvSpPr>
        <p:spPr>
          <a:xfrm>
            <a:off x="323528" y="2775543"/>
            <a:ext cx="3499923" cy="202214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+mn-ea"/>
              </a:rPr>
              <a:t>"" 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섹션의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+mn-ea"/>
              </a:rPr>
              <a:t>파라미터값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chemeClr val="tx1"/>
                </a:solidFill>
                <a:latin typeface="+mn-ea"/>
              </a:rPr>
              <a:t>"" 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1400" b="1" spc="-150" dirty="0">
                <a:solidFill>
                  <a:schemeClr val="tx1"/>
                </a:solidFill>
                <a:latin typeface="+mn-ea"/>
              </a:rPr>
              <a:t>"" 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400" b="1" spc="-150" dirty="0">
                <a:solidFill>
                  <a:srgbClr val="002060"/>
                </a:solidFill>
                <a:latin typeface="+mn-ea"/>
              </a:rPr>
              <a:t>직접 변경</a:t>
            </a:r>
            <a:endParaRPr lang="ko-KR" altLang="en-US" sz="1200" spc="-1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pc="-150" dirty="0"/>
              <a:t>CT </a:t>
            </a:r>
            <a:r>
              <a:rPr lang="ko-KR" altLang="en-US" sz="1200" spc="-150" dirty="0"/>
              <a:t>촬영에서 </a:t>
            </a:r>
            <a:r>
              <a:rPr lang="en-US" altLang="ko-KR" sz="1200" spc="-150" dirty="0"/>
              <a:t>Large, Medium, Small, Child Type </a:t>
            </a:r>
            <a:br>
              <a:rPr lang="en-US" altLang="ko-KR" sz="1200" spc="-150" dirty="0"/>
            </a:br>
            <a:r>
              <a:rPr lang="ko-KR" altLang="en-US" sz="1200" spc="-150" dirty="0"/>
              <a:t>환자 정보의 나이 변수를 기반으로 </a:t>
            </a:r>
            <a:r>
              <a:rPr lang="ko-KR" altLang="en-US" sz="1200" spc="-150" dirty="0" err="1"/>
              <a:t>정해짐</a:t>
            </a:r>
            <a:br>
              <a:rPr lang="en-US" altLang="ko-KR" sz="1200" spc="-150" dirty="0"/>
            </a:br>
            <a:r>
              <a:rPr lang="ko-KR" altLang="en-US" sz="1200" spc="-150" dirty="0"/>
              <a:t>단순 파라미터 값으로 촬영 타입을 고정할 수 없음 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+mn-ea"/>
              </a:rPr>
              <a:t>이때 파라미터를 잘못 선택하거나 매개변수의 범위를</a:t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벗어난 값으로 설정한다면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세팅 오류로 인한</a:t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장비 안전 문제가 발생할 수 있음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D9CEE5D-7865-7E55-63BC-E1EF6F405C8A}"/>
              </a:ext>
            </a:extLst>
          </p:cNvPr>
          <p:cNvSpPr/>
          <p:nvPr/>
        </p:nvSpPr>
        <p:spPr>
          <a:xfrm>
            <a:off x="4788024" y="2211710"/>
            <a:ext cx="4104456" cy="492456"/>
          </a:xfrm>
          <a:prstGeom prst="homePlate">
            <a:avLst/>
          </a:prstGeom>
          <a:solidFill>
            <a:srgbClr val="00C488">
              <a:alpha val="20000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DC3C8-C559-881F-A7A2-7D0D83654BAA}"/>
              </a:ext>
            </a:extLst>
          </p:cNvPr>
          <p:cNvSpPr txBox="1"/>
          <p:nvPr/>
        </p:nvSpPr>
        <p:spPr>
          <a:xfrm>
            <a:off x="5723384" y="2283087"/>
            <a:ext cx="1515086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b="1" dirty="0" err="1"/>
              <a:t>EniTools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7BAF91-66B0-8202-C3E9-05068B2A0723}"/>
              </a:ext>
            </a:extLst>
          </p:cNvPr>
          <p:cNvSpPr txBox="1"/>
          <p:nvPr/>
        </p:nvSpPr>
        <p:spPr>
          <a:xfrm>
            <a:off x="4788024" y="2211710"/>
            <a:ext cx="360040" cy="3497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D731AF-F263-53A8-2598-C8ED51228C2F}"/>
              </a:ext>
            </a:extLst>
          </p:cNvPr>
          <p:cNvSpPr txBox="1"/>
          <p:nvPr/>
        </p:nvSpPr>
        <p:spPr>
          <a:xfrm>
            <a:off x="4788024" y="2775543"/>
            <a:ext cx="3719535" cy="179131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>
                <a:latin typeface="+mn-ea"/>
              </a:rPr>
              <a:t>편집기능 특화 툴 사용으로 파라미터</a:t>
            </a:r>
            <a:br>
              <a:rPr lang="en-US" altLang="ko-KR" sz="1400" b="1" spc="-150" dirty="0">
                <a:latin typeface="+mn-ea"/>
              </a:rPr>
            </a:br>
            <a:r>
              <a:rPr lang="ko-KR" altLang="en-US" sz="1400" b="1" spc="-150" dirty="0">
                <a:latin typeface="+mn-ea"/>
              </a:rPr>
              <a:t>정확히 선택 가능</a:t>
            </a:r>
            <a:endParaRPr lang="ko-KR" altLang="en-US" sz="1200" b="1" spc="-150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+mn-ea"/>
              </a:rPr>
              <a:t>도움말 텍스트를 통해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각 </a:t>
            </a:r>
            <a:r>
              <a:rPr lang="ko-KR" altLang="en-US" sz="1200" spc="-150" dirty="0" err="1">
                <a:latin typeface="+mn-ea"/>
              </a:rPr>
              <a:t>타입별</a:t>
            </a:r>
            <a:r>
              <a:rPr lang="ko-KR" altLang="en-US" sz="1200" spc="-150" dirty="0">
                <a:latin typeface="+mn-ea"/>
              </a:rPr>
              <a:t> </a:t>
            </a:r>
            <a:r>
              <a:rPr lang="ko-KR" altLang="en-US" sz="1200" spc="-150" dirty="0" err="1">
                <a:latin typeface="+mn-ea"/>
              </a:rPr>
              <a:t>관전압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 err="1">
                <a:latin typeface="+mn-ea"/>
              </a:rPr>
              <a:t>관전류</a:t>
            </a:r>
            <a:r>
              <a:rPr lang="ko-KR" altLang="en-US" sz="1200" spc="-150" dirty="0">
                <a:latin typeface="+mn-ea"/>
              </a:rPr>
              <a:t> 차이 파악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 err="1">
                <a:latin typeface="+mn-ea"/>
              </a:rPr>
              <a:t>관전압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 err="1">
                <a:latin typeface="+mn-ea"/>
              </a:rPr>
              <a:t>관전류</a:t>
            </a:r>
            <a:r>
              <a:rPr lang="ko-KR" altLang="en-US" sz="1200" spc="-150" dirty="0">
                <a:latin typeface="+mn-ea"/>
              </a:rPr>
              <a:t> 등의 변수를 지정된 범위 안에서 선택</a:t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→ 안전사고 방지 가능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80F30F-EA57-DC33-6F64-9DF9E521131D}"/>
              </a:ext>
            </a:extLst>
          </p:cNvPr>
          <p:cNvSpPr txBox="1"/>
          <p:nvPr/>
        </p:nvSpPr>
        <p:spPr>
          <a:xfrm>
            <a:off x="3861506" y="1584382"/>
            <a:ext cx="150258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600" b="1" dirty="0"/>
              <a:t>특성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니즈 파악</a:t>
            </a:r>
            <a:endParaRPr lang="en-US" altLang="ko-KR" sz="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BB5C97-7111-42B5-D3F4-6E32E3CE3377}"/>
              </a:ext>
            </a:extLst>
          </p:cNvPr>
          <p:cNvGrpSpPr/>
          <p:nvPr/>
        </p:nvGrpSpPr>
        <p:grpSpPr>
          <a:xfrm>
            <a:off x="4277190" y="836780"/>
            <a:ext cx="654850" cy="654850"/>
            <a:chOff x="10260632" y="-1100658"/>
            <a:chExt cx="792088" cy="79208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A43D1A-DAFC-5CA3-B585-B22DE524F417}"/>
                </a:ext>
              </a:extLst>
            </p:cNvPr>
            <p:cNvSpPr/>
            <p:nvPr/>
          </p:nvSpPr>
          <p:spPr>
            <a:xfrm>
              <a:off x="10260632" y="-1100658"/>
              <a:ext cx="792088" cy="792088"/>
            </a:xfrm>
            <a:prstGeom prst="roundRect">
              <a:avLst/>
            </a:prstGeom>
            <a:solidFill>
              <a:srgbClr val="00C488"/>
            </a:solidFill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E2EDBC5-8AEA-611C-FE3E-49519087321F}"/>
                </a:ext>
              </a:extLst>
            </p:cNvPr>
            <p:cNvSpPr/>
            <p:nvPr/>
          </p:nvSpPr>
          <p:spPr>
            <a:xfrm>
              <a:off x="10467543" y="-1028650"/>
              <a:ext cx="504056" cy="432048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0" i="0" dirty="0">
                  <a:solidFill>
                    <a:schemeClr val="bg1"/>
                  </a:solidFill>
                  <a:effectLst/>
                  <a:latin typeface="se-nanumgothic"/>
                </a:rPr>
                <a:t>✔</a:t>
              </a:r>
              <a:r>
                <a:rPr lang="ko-KR" altLang="en-US" sz="3600" b="0" i="0" dirty="0">
                  <a:solidFill>
                    <a:srgbClr val="000000"/>
                  </a:solidFill>
                  <a:effectLst/>
                  <a:latin typeface="se-nanumgothic"/>
                </a:rPr>
                <a:t> </a:t>
              </a:r>
              <a:endPara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B6E164-43FF-618C-FCC8-ED98758EFC01}"/>
              </a:ext>
            </a:extLst>
          </p:cNvPr>
          <p:cNvSpPr txBox="1"/>
          <p:nvPr/>
        </p:nvSpPr>
        <p:spPr>
          <a:xfrm>
            <a:off x="1146512" y="2096549"/>
            <a:ext cx="2503177" cy="187172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00C488"/>
                </a:solidFill>
                <a:effectLst/>
                <a:latin typeface="se-nanumgothic"/>
              </a:rPr>
              <a:t>✔ </a:t>
            </a:r>
            <a:r>
              <a:rPr lang="ko-KR" altLang="en-US" sz="1600" b="1" spc="-150" dirty="0">
                <a:solidFill>
                  <a:srgbClr val="00C488"/>
                </a:solidFill>
              </a:rPr>
              <a:t>검진센터</a:t>
            </a:r>
            <a:br>
              <a:rPr lang="en-US" altLang="ko-KR" sz="1600" b="1" spc="-150" dirty="0">
                <a:solidFill>
                  <a:srgbClr val="00C488"/>
                </a:solidFill>
              </a:rPr>
            </a:br>
            <a:r>
              <a:rPr lang="ko-KR" altLang="en-US" sz="1600" spc="-150" dirty="0"/>
              <a:t>영유아 촬영 </a:t>
            </a:r>
            <a:r>
              <a:rPr lang="en-US" altLang="ko-KR" sz="1600" spc="-150" dirty="0"/>
              <a:t>Case </a:t>
            </a:r>
            <a:r>
              <a:rPr lang="ko-KR" altLang="en-US" sz="1600" spc="-150" dirty="0"/>
              <a:t>없음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00C488"/>
                </a:solidFill>
                <a:effectLst/>
                <a:latin typeface="se-nanumgothic"/>
              </a:rPr>
              <a:t>✔ </a:t>
            </a:r>
            <a:r>
              <a:rPr lang="ko-KR" altLang="en-US" sz="1600" b="1" spc="-150" dirty="0">
                <a:solidFill>
                  <a:srgbClr val="00C488"/>
                </a:solidFill>
              </a:rPr>
              <a:t>클라이언트</a:t>
            </a:r>
            <a:br>
              <a:rPr lang="en-US" altLang="ko-KR" sz="1600" b="1" spc="-150" dirty="0"/>
            </a:br>
            <a:r>
              <a:rPr lang="ko-KR" altLang="en-US" sz="1600" spc="-150" dirty="0"/>
              <a:t>영상화질 </a:t>
            </a:r>
            <a:r>
              <a:rPr lang="en-US" altLang="ko-KR" sz="1600" spc="-150" dirty="0"/>
              <a:t>Large </a:t>
            </a:r>
            <a:r>
              <a:rPr lang="ko-KR" altLang="en-US" sz="1600" spc="-150" dirty="0"/>
              <a:t>수준으로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6457E-6236-6895-30C4-8D6FBDF0561C}"/>
              </a:ext>
            </a:extLst>
          </p:cNvPr>
          <p:cNvSpPr txBox="1"/>
          <p:nvPr/>
        </p:nvSpPr>
        <p:spPr>
          <a:xfrm>
            <a:off x="5148064" y="2139702"/>
            <a:ext cx="3049608" cy="178541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333333"/>
                </a:solidFill>
                <a:effectLst/>
                <a:latin typeface="se-nanumgothic"/>
              </a:rPr>
              <a:t>✔ </a:t>
            </a:r>
            <a:r>
              <a:rPr lang="en-US" altLang="ko-KR" sz="1600" b="1" i="0" spc="-150" dirty="0">
                <a:solidFill>
                  <a:srgbClr val="333333"/>
                </a:solidFill>
                <a:effectLst/>
                <a:latin typeface="+mj-ea"/>
                <a:ea typeface="+mj-ea"/>
              </a:rPr>
              <a:t>One2</a:t>
            </a:r>
            <a:br>
              <a:rPr lang="en-US" altLang="ko-KR" sz="1600" b="1" spc="-150" dirty="0">
                <a:solidFill>
                  <a:srgbClr val="00C488"/>
                </a:solidFill>
              </a:rPr>
            </a:br>
            <a:r>
              <a:rPr lang="ko-KR" altLang="en-US" sz="1400" spc="-150" dirty="0"/>
              <a:t>성인여성</a:t>
            </a:r>
            <a:r>
              <a:rPr lang="en-US" altLang="ko-KR" sz="1400" spc="-150" dirty="0"/>
              <a:t>(Medium) Type</a:t>
            </a:r>
            <a:r>
              <a:rPr lang="ko-KR" altLang="en-US" sz="1400" spc="-150" dirty="0"/>
              <a:t>의 </a:t>
            </a:r>
            <a:r>
              <a:rPr lang="ko-KR" altLang="en-US" sz="1400" spc="-150" dirty="0" err="1"/>
              <a:t>관전압</a:t>
            </a:r>
            <a:r>
              <a:rPr lang="ko-KR" altLang="en-US" sz="1400" spc="-150" dirty="0"/>
              <a:t> </a:t>
            </a:r>
            <a:r>
              <a:rPr lang="en-US" altLang="ko-KR" sz="1400" spc="-150" dirty="0"/>
              <a:t>5kv</a:t>
            </a:r>
            <a:r>
              <a:rPr lang="ko-KR" altLang="en-US" sz="1400" spc="-150" dirty="0"/>
              <a:t>상승</a:t>
            </a:r>
            <a:endParaRPr lang="en-US" altLang="ko-KR" sz="1400" spc="-150" dirty="0"/>
          </a:p>
          <a:p>
            <a:pPr>
              <a:lnSpc>
                <a:spcPct val="150000"/>
              </a:lnSpc>
            </a:pP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333333"/>
                </a:solidFill>
                <a:effectLst/>
                <a:latin typeface="se-nanumgothic"/>
              </a:rPr>
              <a:t>✔ </a:t>
            </a:r>
            <a:r>
              <a:rPr lang="en-US" altLang="ko-KR" sz="1600" b="1" i="0" spc="-150" dirty="0">
                <a:solidFill>
                  <a:srgbClr val="333333"/>
                </a:solidFill>
                <a:effectLst/>
                <a:latin typeface="+mj-ea"/>
                <a:ea typeface="+mj-ea"/>
              </a:rPr>
              <a:t>One3</a:t>
            </a:r>
            <a:br>
              <a:rPr lang="en-US" altLang="ko-KR" sz="1600" b="1" spc="-150" dirty="0"/>
            </a:br>
            <a:r>
              <a:rPr lang="ko-KR" altLang="en-US" sz="1400" spc="-150" dirty="0"/>
              <a:t>영상 </a:t>
            </a:r>
            <a:r>
              <a:rPr lang="en-US" altLang="ko-KR" sz="1400" spc="-150" dirty="0"/>
              <a:t>Filter Default </a:t>
            </a:r>
            <a:r>
              <a:rPr lang="ko-KR" altLang="en-US" sz="1400" spc="-150" dirty="0"/>
              <a:t>를 </a:t>
            </a:r>
            <a:r>
              <a:rPr lang="en-US" altLang="ko-KR" sz="1400" spc="-150" dirty="0"/>
              <a:t>Max Sharpen </a:t>
            </a:r>
            <a:r>
              <a:rPr lang="ko-KR" altLang="en-US" sz="1400" spc="-150" dirty="0"/>
              <a:t>으로 설정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570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56793C-A858-6334-3C2A-E7302846C33D}"/>
              </a:ext>
            </a:extLst>
          </p:cNvPr>
          <p:cNvGrpSpPr/>
          <p:nvPr/>
        </p:nvGrpSpPr>
        <p:grpSpPr>
          <a:xfrm>
            <a:off x="3177633" y="1361412"/>
            <a:ext cx="2819528" cy="2821930"/>
            <a:chOff x="3085510" y="1088714"/>
            <a:chExt cx="2819528" cy="282193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EA8685F4-4003-2675-05A9-AFAE4EA1D46B}"/>
                </a:ext>
              </a:extLst>
            </p:cNvPr>
            <p:cNvSpPr/>
            <p:nvPr/>
          </p:nvSpPr>
          <p:spPr>
            <a:xfrm rot="5400000" flipH="1">
              <a:off x="4500233" y="1120392"/>
              <a:ext cx="1436484" cy="1373127"/>
            </a:xfrm>
            <a:custGeom>
              <a:avLst/>
              <a:gdLst>
                <a:gd name="connsiteX0" fmla="*/ 2280942 w 2280942"/>
                <a:gd name="connsiteY0" fmla="*/ 2180339 h 2180339"/>
                <a:gd name="connsiteX1" fmla="*/ 2274198 w 2280942"/>
                <a:gd name="connsiteY1" fmla="*/ 2046782 h 2180339"/>
                <a:gd name="connsiteX2" fmla="*/ 233730 w 2280942"/>
                <a:gd name="connsiteY2" fmla="*/ 6314 h 2180339"/>
                <a:gd name="connsiteX3" fmla="*/ 108682 w 2280942"/>
                <a:gd name="connsiteY3" fmla="*/ 0 h 2180339"/>
                <a:gd name="connsiteX4" fmla="*/ 0 w 2280942"/>
                <a:gd name="connsiteY4" fmla="*/ 253590 h 2180339"/>
                <a:gd name="connsiteX5" fmla="*/ 117911 w 2280942"/>
                <a:gd name="connsiteY5" fmla="*/ 528715 h 2180339"/>
                <a:gd name="connsiteX6" fmla="*/ 179720 w 2280942"/>
                <a:gd name="connsiteY6" fmla="*/ 531836 h 2180339"/>
                <a:gd name="connsiteX7" fmla="*/ 1748676 w 2280942"/>
                <a:gd name="connsiteY7" fmla="*/ 2100792 h 2180339"/>
                <a:gd name="connsiteX8" fmla="*/ 1751940 w 2280942"/>
                <a:gd name="connsiteY8" fmla="*/ 2165440 h 2180339"/>
                <a:gd name="connsiteX9" fmla="*/ 1999059 w 2280942"/>
                <a:gd name="connsiteY9" fmla="*/ 2059532 h 2180339"/>
                <a:gd name="connsiteX10" fmla="*/ 2280942 w 2280942"/>
                <a:gd name="connsiteY10" fmla="*/ 2180339 h 2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0942" h="2180339">
                  <a:moveTo>
                    <a:pt x="2280942" y="2180339"/>
                  </a:moveTo>
                  <a:lnTo>
                    <a:pt x="2274198" y="2046782"/>
                  </a:lnTo>
                  <a:cubicBezTo>
                    <a:pt x="2164936" y="970901"/>
                    <a:pt x="1309611" y="115576"/>
                    <a:pt x="233730" y="6314"/>
                  </a:cubicBezTo>
                  <a:lnTo>
                    <a:pt x="108682" y="0"/>
                  </a:lnTo>
                  <a:lnTo>
                    <a:pt x="0" y="253590"/>
                  </a:lnTo>
                  <a:lnTo>
                    <a:pt x="117911" y="528715"/>
                  </a:lnTo>
                  <a:lnTo>
                    <a:pt x="179720" y="531836"/>
                  </a:lnTo>
                  <a:cubicBezTo>
                    <a:pt x="1006986" y="615849"/>
                    <a:pt x="1664662" y="1273526"/>
                    <a:pt x="1748676" y="2100792"/>
                  </a:cubicBezTo>
                  <a:lnTo>
                    <a:pt x="1751940" y="2165440"/>
                  </a:lnTo>
                  <a:lnTo>
                    <a:pt x="1999059" y="2059532"/>
                  </a:lnTo>
                  <a:lnTo>
                    <a:pt x="2280942" y="21803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5068909-6287-3D67-20A9-D6901AF2FDB0}"/>
                </a:ext>
              </a:extLst>
            </p:cNvPr>
            <p:cNvSpPr/>
            <p:nvPr/>
          </p:nvSpPr>
          <p:spPr>
            <a:xfrm rot="5400000" flipH="1">
              <a:off x="3118931" y="1055558"/>
              <a:ext cx="1379559" cy="1446402"/>
            </a:xfrm>
            <a:custGeom>
              <a:avLst/>
              <a:gdLst>
                <a:gd name="connsiteX0" fmla="*/ 2190551 w 2190551"/>
                <a:gd name="connsiteY0" fmla="*/ 120693 h 2296689"/>
                <a:gd name="connsiteX1" fmla="*/ 1908935 w 2190551"/>
                <a:gd name="connsiteY1" fmla="*/ 0 h 2296689"/>
                <a:gd name="connsiteX2" fmla="*/ 1663076 w 2190551"/>
                <a:gd name="connsiteY2" fmla="*/ 105368 h 2296689"/>
                <a:gd name="connsiteX3" fmla="*/ 1658552 w 2190551"/>
                <a:gd name="connsiteY3" fmla="*/ 194960 h 2296689"/>
                <a:gd name="connsiteX4" fmla="*/ 89596 w 2190551"/>
                <a:gd name="connsiteY4" fmla="*/ 1763916 h 2296689"/>
                <a:gd name="connsiteX5" fmla="*/ 4736 w 2190551"/>
                <a:gd name="connsiteY5" fmla="*/ 1768201 h 2296689"/>
                <a:gd name="connsiteX6" fmla="*/ 115616 w 2190551"/>
                <a:gd name="connsiteY6" fmla="*/ 2026920 h 2296689"/>
                <a:gd name="connsiteX7" fmla="*/ 0 w 2190551"/>
                <a:gd name="connsiteY7" fmla="*/ 2296689 h 2296689"/>
                <a:gd name="connsiteX8" fmla="*/ 143606 w 2190551"/>
                <a:gd name="connsiteY8" fmla="*/ 2289438 h 2296689"/>
                <a:gd name="connsiteX9" fmla="*/ 2184074 w 2190551"/>
                <a:gd name="connsiteY9" fmla="*/ 248970 h 2296689"/>
                <a:gd name="connsiteX10" fmla="*/ 2190551 w 2190551"/>
                <a:gd name="connsiteY10" fmla="*/ 120693 h 22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551" h="2296689">
                  <a:moveTo>
                    <a:pt x="2190551" y="120693"/>
                  </a:moveTo>
                  <a:lnTo>
                    <a:pt x="1908935" y="0"/>
                  </a:lnTo>
                  <a:lnTo>
                    <a:pt x="1663076" y="105368"/>
                  </a:lnTo>
                  <a:lnTo>
                    <a:pt x="1658552" y="194960"/>
                  </a:lnTo>
                  <a:cubicBezTo>
                    <a:pt x="1574538" y="1022226"/>
                    <a:pt x="916862" y="1679903"/>
                    <a:pt x="89596" y="1763916"/>
                  </a:cubicBezTo>
                  <a:lnTo>
                    <a:pt x="4736" y="1768201"/>
                  </a:lnTo>
                  <a:lnTo>
                    <a:pt x="115616" y="2026920"/>
                  </a:lnTo>
                  <a:lnTo>
                    <a:pt x="0" y="2296689"/>
                  </a:lnTo>
                  <a:lnTo>
                    <a:pt x="143606" y="2289438"/>
                  </a:lnTo>
                  <a:cubicBezTo>
                    <a:pt x="1219487" y="2180176"/>
                    <a:pt x="2074812" y="1324851"/>
                    <a:pt x="2184074" y="248970"/>
                  </a:cubicBezTo>
                  <a:lnTo>
                    <a:pt x="2190551" y="120693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2E7BD24-1193-96CE-2462-057740998A62}"/>
                </a:ext>
              </a:extLst>
            </p:cNvPr>
            <p:cNvSpPr/>
            <p:nvPr/>
          </p:nvSpPr>
          <p:spPr>
            <a:xfrm rot="5400000" flipH="1">
              <a:off x="3062707" y="2497582"/>
              <a:ext cx="1437124" cy="1388999"/>
            </a:xfrm>
            <a:custGeom>
              <a:avLst/>
              <a:gdLst>
                <a:gd name="connsiteX0" fmla="*/ 2281957 w 2281957"/>
                <a:gd name="connsiteY0" fmla="*/ 1937032 h 2205541"/>
                <a:gd name="connsiteX1" fmla="*/ 2170723 w 2281957"/>
                <a:gd name="connsiteY1" fmla="*/ 1677486 h 2205541"/>
                <a:gd name="connsiteX2" fmla="*/ 2102237 w 2281957"/>
                <a:gd name="connsiteY2" fmla="*/ 1674028 h 2205541"/>
                <a:gd name="connsiteX3" fmla="*/ 533281 w 2281957"/>
                <a:gd name="connsiteY3" fmla="*/ 105072 h 2205541"/>
                <a:gd name="connsiteX4" fmla="*/ 527975 w 2281957"/>
                <a:gd name="connsiteY4" fmla="*/ 0 h 2205541"/>
                <a:gd name="connsiteX5" fmla="*/ 257656 w 2281957"/>
                <a:gd name="connsiteY5" fmla="*/ 115852 h 2205541"/>
                <a:gd name="connsiteX6" fmla="*/ 0 w 2281957"/>
                <a:gd name="connsiteY6" fmla="*/ 5428 h 2205541"/>
                <a:gd name="connsiteX7" fmla="*/ 7759 w 2281957"/>
                <a:gd name="connsiteY7" fmla="*/ 159082 h 2205541"/>
                <a:gd name="connsiteX8" fmla="*/ 2048227 w 2281957"/>
                <a:gd name="connsiteY8" fmla="*/ 2199550 h 2205541"/>
                <a:gd name="connsiteX9" fmla="*/ 2166882 w 2281957"/>
                <a:gd name="connsiteY9" fmla="*/ 2205541 h 2205541"/>
                <a:gd name="connsiteX10" fmla="*/ 2281957 w 2281957"/>
                <a:gd name="connsiteY10" fmla="*/ 1937032 h 22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1957" h="2205541">
                  <a:moveTo>
                    <a:pt x="2281957" y="1937032"/>
                  </a:moveTo>
                  <a:lnTo>
                    <a:pt x="2170723" y="1677486"/>
                  </a:lnTo>
                  <a:lnTo>
                    <a:pt x="2102237" y="1674028"/>
                  </a:lnTo>
                  <a:cubicBezTo>
                    <a:pt x="1274971" y="1590015"/>
                    <a:pt x="617294" y="932338"/>
                    <a:pt x="533281" y="105072"/>
                  </a:cubicBezTo>
                  <a:lnTo>
                    <a:pt x="527975" y="0"/>
                  </a:lnTo>
                  <a:lnTo>
                    <a:pt x="257656" y="115852"/>
                  </a:lnTo>
                  <a:lnTo>
                    <a:pt x="0" y="5428"/>
                  </a:lnTo>
                  <a:lnTo>
                    <a:pt x="7759" y="159082"/>
                  </a:lnTo>
                  <a:cubicBezTo>
                    <a:pt x="117021" y="1234963"/>
                    <a:pt x="972346" y="2090288"/>
                    <a:pt x="2048227" y="2199550"/>
                  </a:cubicBezTo>
                  <a:lnTo>
                    <a:pt x="2166882" y="2205541"/>
                  </a:lnTo>
                  <a:lnTo>
                    <a:pt x="2281957" y="1937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E0F1A69-57D1-DEE1-2678-3E6C7D4FEA6C}"/>
                </a:ext>
              </a:extLst>
            </p:cNvPr>
            <p:cNvSpPr/>
            <p:nvPr/>
          </p:nvSpPr>
          <p:spPr>
            <a:xfrm rot="5400000" flipH="1">
              <a:off x="4499270" y="2507151"/>
              <a:ext cx="1379991" cy="1426994"/>
            </a:xfrm>
            <a:custGeom>
              <a:avLst/>
              <a:gdLst>
                <a:gd name="connsiteX0" fmla="*/ 2191237 w 2191237"/>
                <a:gd name="connsiteY0" fmla="*/ 527828 h 2265872"/>
                <a:gd name="connsiteX1" fmla="*/ 2073964 w 2191237"/>
                <a:gd name="connsiteY1" fmla="*/ 254190 h 2265872"/>
                <a:gd name="connsiteX2" fmla="*/ 2182903 w 2191237"/>
                <a:gd name="connsiteY2" fmla="*/ 0 h 2265872"/>
                <a:gd name="connsiteX3" fmla="*/ 2045974 w 2191237"/>
                <a:gd name="connsiteY3" fmla="*/ 6914 h 2265872"/>
                <a:gd name="connsiteX4" fmla="*/ 5506 w 2191237"/>
                <a:gd name="connsiteY4" fmla="*/ 2047382 h 2265872"/>
                <a:gd name="connsiteX5" fmla="*/ 0 w 2191237"/>
                <a:gd name="connsiteY5" fmla="*/ 2156413 h 2265872"/>
                <a:gd name="connsiteX6" fmla="*/ 255403 w 2191237"/>
                <a:gd name="connsiteY6" fmla="*/ 2265872 h 2265872"/>
                <a:gd name="connsiteX7" fmla="*/ 528635 w 2191237"/>
                <a:gd name="connsiteY7" fmla="*/ 2148772 h 2265872"/>
                <a:gd name="connsiteX8" fmla="*/ 531028 w 2191237"/>
                <a:gd name="connsiteY8" fmla="*/ 2101392 h 2265872"/>
                <a:gd name="connsiteX9" fmla="*/ 2099984 w 2191237"/>
                <a:gd name="connsiteY9" fmla="*/ 532436 h 2265872"/>
                <a:gd name="connsiteX10" fmla="*/ 2191237 w 2191237"/>
                <a:gd name="connsiteY10" fmla="*/ 527828 h 22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1237" h="2265872">
                  <a:moveTo>
                    <a:pt x="2191237" y="527828"/>
                  </a:moveTo>
                  <a:lnTo>
                    <a:pt x="2073964" y="254190"/>
                  </a:lnTo>
                  <a:lnTo>
                    <a:pt x="2182903" y="0"/>
                  </a:lnTo>
                  <a:lnTo>
                    <a:pt x="2045974" y="6914"/>
                  </a:lnTo>
                  <a:cubicBezTo>
                    <a:pt x="970093" y="116176"/>
                    <a:pt x="114768" y="971501"/>
                    <a:pt x="5506" y="2047382"/>
                  </a:cubicBezTo>
                  <a:lnTo>
                    <a:pt x="0" y="2156413"/>
                  </a:lnTo>
                  <a:lnTo>
                    <a:pt x="255403" y="2265872"/>
                  </a:lnTo>
                  <a:lnTo>
                    <a:pt x="528635" y="2148772"/>
                  </a:lnTo>
                  <a:lnTo>
                    <a:pt x="531028" y="2101392"/>
                  </a:lnTo>
                  <a:cubicBezTo>
                    <a:pt x="615041" y="1274126"/>
                    <a:pt x="1272718" y="616449"/>
                    <a:pt x="2099984" y="532436"/>
                  </a:cubicBezTo>
                  <a:lnTo>
                    <a:pt x="2191237" y="527828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7ADA7F-9457-6895-04E2-E26BF8805B31}"/>
                </a:ext>
              </a:extLst>
            </p:cNvPr>
            <p:cNvSpPr txBox="1"/>
            <p:nvPr/>
          </p:nvSpPr>
          <p:spPr>
            <a:xfrm>
              <a:off x="3543773" y="2293234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Section List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07DA98-7ADA-337B-195C-8CD68652DC01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824ADC5-3BA2-46EB-9E90-F6CF91AC42E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2D3E6D2-986A-C0E2-EB36-08344DC54AA5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DCBE9E3-EB50-7F8A-0245-1B2F3B3D32F5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699E59-0AF5-3C0C-1708-C324B91528B5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B99BFC-0B12-A647-18F2-57FC376AB04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350DE7-0CBF-E0D7-21B0-C98C3974608F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2BE6496-0BF6-784C-48FA-BD9E77B2FC59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E8F385-4AB0-BD74-5A29-81C76775BA08}"/>
              </a:ext>
            </a:extLst>
          </p:cNvPr>
          <p:cNvGrpSpPr/>
          <p:nvPr/>
        </p:nvGrpSpPr>
        <p:grpSpPr>
          <a:xfrm flipH="1">
            <a:off x="5161965" y="1287329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FD62624-A654-0EFD-BB20-839E8B04C08C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B69E3B4-0EEE-A297-A9EE-B6F6B0482290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5E7AC2B-C8D4-A1FE-1459-F2B71E2E50F8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A74175-8755-D30E-02B4-3C1E720EE8C5}"/>
              </a:ext>
            </a:extLst>
          </p:cNvPr>
          <p:cNvGrpSpPr/>
          <p:nvPr/>
        </p:nvGrpSpPr>
        <p:grpSpPr>
          <a:xfrm flipV="1">
            <a:off x="2740449" y="3893164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2604F0D-9B75-2F2C-0205-8A18F677165F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37D5C8D-1C45-62B7-A67A-097924D224C7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A43C36-942D-5643-527A-3DACF03213E0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FDABB-BD0F-24F5-28C7-09017D3FD5E3}"/>
              </a:ext>
            </a:extLst>
          </p:cNvPr>
          <p:cNvSpPr txBox="1"/>
          <p:nvPr/>
        </p:nvSpPr>
        <p:spPr>
          <a:xfrm>
            <a:off x="64344" y="1122708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00C488"/>
                </a:solidFill>
                <a:latin typeface="+mj-ea"/>
                <a:ea typeface="+mj-ea"/>
              </a:rPr>
              <a:t>섹션별</a:t>
            </a:r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 기능 정리</a:t>
            </a:r>
            <a:r>
              <a:rPr lang="en-US" altLang="ko-KR" sz="1400" b="1" dirty="0">
                <a:solidFill>
                  <a:srgbClr val="00C488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파라미터 해석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E2031-54E4-C6FD-CFCE-3372912349F9}"/>
              </a:ext>
            </a:extLst>
          </p:cNvPr>
          <p:cNvSpPr txBox="1"/>
          <p:nvPr/>
        </p:nvSpPr>
        <p:spPr>
          <a:xfrm>
            <a:off x="647894" y="1428332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정확한 장비사용을 위해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247F2-E747-DCB3-5BCC-07E6FBF1B6EF}"/>
              </a:ext>
            </a:extLst>
          </p:cNvPr>
          <p:cNvSpPr txBox="1"/>
          <p:nvPr/>
        </p:nvSpPr>
        <p:spPr>
          <a:xfrm>
            <a:off x="6336630" y="112435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영상 품질 확보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9E0652-7CC5-72BE-8754-F6804AAF8585}"/>
              </a:ext>
            </a:extLst>
          </p:cNvPr>
          <p:cNvSpPr txBox="1"/>
          <p:nvPr/>
        </p:nvSpPr>
        <p:spPr>
          <a:xfrm>
            <a:off x="6347454" y="142833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영상 품질을 충분히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확보할 수 있는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기능 존재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55825-71F3-100F-E6AE-C739C05EB764}"/>
              </a:ext>
            </a:extLst>
          </p:cNvPr>
          <p:cNvSpPr txBox="1"/>
          <p:nvPr/>
        </p:nvSpPr>
        <p:spPr>
          <a:xfrm>
            <a:off x="6400459" y="338602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인식 및 적용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10D31D-D37D-9C1D-92E3-C323AB58918E}"/>
              </a:ext>
            </a:extLst>
          </p:cNvPr>
          <p:cNvSpPr txBox="1"/>
          <p:nvPr/>
        </p:nvSpPr>
        <p:spPr>
          <a:xfrm>
            <a:off x="6411283" y="3693802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파라미터의 뜻을 잘못 인식해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적용하지 못하거나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값을 잘못 입력한 경우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▶ 영상 품질 열화 발생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2BAA5-4517-1D5E-28BD-BE302829473B}"/>
              </a:ext>
            </a:extLst>
          </p:cNvPr>
          <p:cNvSpPr txBox="1"/>
          <p:nvPr/>
        </p:nvSpPr>
        <p:spPr>
          <a:xfrm>
            <a:off x="1388652" y="337854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특정 기능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5F587B-2FE8-7851-3200-4C37317C0D76}"/>
              </a:ext>
            </a:extLst>
          </p:cNvPr>
          <p:cNvSpPr txBox="1"/>
          <p:nvPr/>
        </p:nvSpPr>
        <p:spPr>
          <a:xfrm>
            <a:off x="521229" y="3693802"/>
            <a:ext cx="223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특정 기능을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사용하기 위해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어떤 섹션을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선택해야 하는지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섹션 내부의 파라미터들은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각각 어떤 의미와 값들을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갖는지 알려줌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876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9C451-E0DA-1F49-CFEF-3294EEEAC49E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338563120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17343174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263968733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[Setting]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language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언어 종류 선택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문자열 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1767796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gpu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현재 모니터와 연결된 </a:t>
                      </a:r>
                      <a:r>
                        <a:rPr lang="en-US" altLang="ko-KR" sz="800" u="none" strike="noStrike">
                          <a:effectLst/>
                        </a:rPr>
                        <a:t>GPU </a:t>
                      </a:r>
                      <a:r>
                        <a:rPr lang="ko-KR" altLang="en-US" sz="800" u="none" strike="noStrike">
                          <a:effectLst/>
                        </a:rPr>
                        <a:t>디바이스 정보 표시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8980020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logo_mode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로고 출력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미출력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2988874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logo_name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장비 이름 출력 </a:t>
                      </a:r>
                      <a:r>
                        <a:rPr lang="en-US" altLang="ko-KR" sz="800" u="none" strike="noStrike">
                          <a:effectLst/>
                        </a:rPr>
                        <a:t>: Osstem T2 , </a:t>
                      </a:r>
                      <a:r>
                        <a:rPr lang="ko-KR" altLang="en-US" sz="800" u="none" strike="noStrike">
                          <a:effectLst/>
                        </a:rPr>
                        <a:t>치과 로고 명으로 대체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5766099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auto_return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촬영 완료 후 장비 초기화 사용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미사용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165405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ethernet_speed_check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인터넷 속도를 </a:t>
                      </a:r>
                      <a:r>
                        <a:rPr lang="en-US" altLang="ko-KR" sz="800" u="none" strike="noStrike">
                          <a:effectLst/>
                        </a:rPr>
                        <a:t>ip address </a:t>
                      </a:r>
                      <a:r>
                        <a:rPr lang="ko-KR" altLang="en-US" sz="800" u="none" strike="noStrike">
                          <a:effectLst/>
                        </a:rPr>
                        <a:t>와 함께 실시간 표시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미표시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60587193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log_debug_mode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 파일에 디버깅 정보를 입력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미입력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9329671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equipment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장비 이름 출력 </a:t>
                      </a:r>
                      <a:r>
                        <a:rPr lang="en-US" altLang="ko-KR" sz="800" u="none" strike="noStrike">
                          <a:effectLst/>
                        </a:rPr>
                        <a:t>: T2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36477989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ethernet_restart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인터넷 재접속 실행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미실행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0749934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pano_result_cutting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이미지를 원본 그대로 저장 </a:t>
                      </a:r>
                      <a:r>
                        <a:rPr lang="en-US" altLang="ko-KR" sz="800" u="none" strike="noStrike">
                          <a:effectLst/>
                        </a:rPr>
                        <a:t>= 0, </a:t>
                      </a:r>
                      <a:r>
                        <a:rPr lang="ko-KR" altLang="en-US" sz="800" u="none" strike="noStrike">
                          <a:effectLst/>
                        </a:rPr>
                        <a:t>정해진 사이즈로 잘라서 저장하는 프리셋 </a:t>
                      </a:r>
                      <a:r>
                        <a:rPr lang="en-US" altLang="ko-KR" sz="800" u="none" strike="noStrike">
                          <a:effectLst/>
                        </a:rPr>
                        <a:t>1, 2, 3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40517455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pano_man_kv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남성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449178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pano_man_ma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남성 파노라마 촬영 관전류 </a:t>
                      </a:r>
                      <a:r>
                        <a:rPr lang="en-US" altLang="ko-KR" sz="800" u="none" strike="noStrike">
                          <a:effectLst/>
                        </a:rPr>
                        <a:t>Default(/10),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4253478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pano_woman_kv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여성 파노라마 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Default, </a:t>
                      </a:r>
                      <a:r>
                        <a:rPr lang="ko-KR" altLang="en-US" sz="800" u="none" strike="noStrike" dirty="0">
                          <a:effectLst/>
                        </a:rPr>
                        <a:t>최소 최대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377993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pano_woman_ma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여성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Default(/10),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2913884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pano_child_kv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아동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003377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pano_child_ma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아동 파노라마 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Default(/10), </a:t>
                      </a:r>
                      <a:r>
                        <a:rPr lang="ko-KR" altLang="en-US" sz="800" u="none" strike="noStrike" dirty="0">
                          <a:effectLst/>
                        </a:rPr>
                        <a:t>최소 최대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1311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3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FF74F3-81BB-11A6-5E4A-B7030D8E977F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077913"/>
          <a:ext cx="7886700" cy="2989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311363232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3386893528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1184280661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[CT]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</a:t>
                      </a:r>
                      <a:r>
                        <a:rPr lang="en-US" altLang="ko-KR" sz="800" u="none" strike="noStrike">
                          <a:effectLst/>
                        </a:rPr>
                        <a:t>recon </a:t>
                      </a:r>
                      <a:r>
                        <a:rPr lang="ko-KR" altLang="en-US" sz="800" u="none" strike="noStrike">
                          <a:effectLst/>
                        </a:rPr>
                        <a:t>에서 사용되는 프레임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4930716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binning_mode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픽셀 비닝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센서에 따라 모드 고정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6718217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모드 선택 시 기본 관전압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8426032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모드 선택 시 기본 관전류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6234558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tube_mode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제너레이터 모드 </a:t>
                      </a:r>
                      <a:r>
                        <a:rPr lang="en-US" altLang="ko-KR" sz="800" u="none" strike="noStrike">
                          <a:effectLst/>
                        </a:rPr>
                        <a:t>0 = </a:t>
                      </a:r>
                      <a:r>
                        <a:rPr lang="en-US" sz="800" u="none" strike="noStrike">
                          <a:effectLst/>
                        </a:rPr>
                        <a:t>MAN, 1 = WOMAN, 2 = CHILD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9200332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empty_frame_value_varian_1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318971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empty_frame_value_varian_2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6429912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empty_frame_value_varian_3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42774327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empty_frame_value_sen1_1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1508288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empty_frame_value_sen1_2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2868653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empty_frame_value_sen1_3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5255571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empty_frame_value_varian_1_r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_varian_1_r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2244375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empty_frame_value_varian_2_r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_varian_2_r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225828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empty_frame_value_sen1_1_r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_sen1_1_r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7986654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empty_frame_value_sen1_2_r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_sen1_2_r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43564290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Metal Artifact Reduction ON/OFF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6909488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volume_width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>
                          <a:effectLst/>
                        </a:rPr>
                        <a:t>넓이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441767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volume_height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>
                          <a:effectLst/>
                        </a:rPr>
                        <a:t>높이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9342429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volume_pitch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 dirty="0">
                          <a:effectLst/>
                        </a:rPr>
                        <a:t>피치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픽셀 간격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6386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3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78C1-8EFC-640A-DAF8-CD708043E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56872"/>
              </p:ext>
            </p:extLst>
          </p:nvPr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120876323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21261142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315458777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[CT]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volume_offset_x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x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9996761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y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692426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volume_offset_z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z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5278855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이미징 후처리 실행 </a:t>
                      </a:r>
                      <a:r>
                        <a:rPr lang="en-US" altLang="ko-KR" sz="800" u="none" strike="noStrike">
                          <a:effectLst/>
                        </a:rPr>
                        <a:t>flag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9549367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sensor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사용 중인 센서 종류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1291065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vmot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스캐너 이동 속도 </a:t>
                      </a:r>
                      <a:r>
                        <a:rPr lang="en-US" altLang="ko-KR" sz="800" u="none" strike="noStrike">
                          <a:effectLst/>
                        </a:rPr>
                        <a:t>: V </a:t>
                      </a:r>
                      <a:r>
                        <a:rPr lang="ko-KR" altLang="en-US" sz="800" u="none" strike="noStrike">
                          <a:effectLst/>
                        </a:rPr>
                        <a:t>수직 방향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6818634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ct_data_drive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데이터 저장 드라이브 경로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7056928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one3d_check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ONE3D </a:t>
                      </a:r>
                      <a:r>
                        <a:rPr lang="ko-KR" altLang="en-US" sz="800" u="none" strike="noStrike">
                          <a:effectLst/>
                        </a:rPr>
                        <a:t>연동 체크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5909918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exposure_time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시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r>
                        <a:rPr lang="ko-KR" altLang="en-US" sz="800" u="none" strike="noStrike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7280015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4055291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FOV_default_position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할 영역의 기본 위치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1608155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auto_defect_mode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Collimator </a:t>
                      </a:r>
                      <a:r>
                        <a:rPr lang="ko-KR" altLang="en-US" sz="800" u="none" strike="noStrike">
                          <a:effectLst/>
                        </a:rPr>
                        <a:t>자동 감지 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075274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ct_post_script_varex_5x5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varex_5x5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0235126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ct_post_script_varex_15x9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varex_15x9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557555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ct_post_script_sen1_5x5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sen1_5x5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8672642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ct_post_script_sen1_15x9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sen1_15x9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촬영시</a:t>
                      </a:r>
                      <a:r>
                        <a:rPr lang="ko-KR" altLang="en-US" sz="800" u="none" strike="noStrike" dirty="0">
                          <a:effectLst/>
                        </a:rPr>
                        <a:t> 사용하는 후처리 스크립트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54762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52007"/>
      </p:ext>
    </p:extLst>
  </p:cSld>
  <p:clrMapOvr>
    <a:masterClrMapping/>
  </p:clrMapOvr>
</p:sld>
</file>

<file path=ppt/theme/theme1.xml><?xml version="1.0" encoding="utf-8"?>
<a:theme xmlns:a="http://schemas.openxmlformats.org/drawingml/2006/main" name="사내용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none" rtlCol="0" anchor="ctr">
        <a:noAutofit/>
      </a:bodyPr>
      <a:lstStyle>
        <a:defPPr algn="ctr">
          <a:lnSpc>
            <a:spcPct val="150000"/>
          </a:lnSpc>
          <a:defRPr sz="1600" dirty="0" err="1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26741</TotalTime>
  <Words>2223</Words>
  <Application>Microsoft Office PowerPoint</Application>
  <PresentationFormat>화면 슬라이드 쇼(16:9)</PresentationFormat>
  <Paragraphs>415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se-nanumgothic</vt:lpstr>
      <vt:lpstr>Arial</vt:lpstr>
      <vt:lpstr>Consolas</vt:lpstr>
      <vt:lpstr>G마켓 산스 Medium</vt:lpstr>
      <vt:lpstr>Wingdings</vt:lpstr>
      <vt:lpstr>맑은 고딕</vt:lpstr>
      <vt:lpstr>사내용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ADMIN</cp:lastModifiedBy>
  <cp:revision>1563</cp:revision>
  <cp:lastPrinted>2021-08-31T13:04:17Z</cp:lastPrinted>
  <dcterms:created xsi:type="dcterms:W3CDTF">2018-06-07T06:08:32Z</dcterms:created>
  <dcterms:modified xsi:type="dcterms:W3CDTF">2023-05-31T08:43:19Z</dcterms:modified>
</cp:coreProperties>
</file>