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834" r:id="rId3"/>
    <p:sldId id="835" r:id="rId4"/>
    <p:sldId id="870" r:id="rId5"/>
    <p:sldId id="871" r:id="rId6"/>
    <p:sldId id="859" r:id="rId7"/>
    <p:sldId id="872" r:id="rId8"/>
    <p:sldId id="860" r:id="rId9"/>
    <p:sldId id="866" r:id="rId10"/>
    <p:sldId id="862" r:id="rId11"/>
    <p:sldId id="861" r:id="rId12"/>
    <p:sldId id="863" r:id="rId13"/>
    <p:sldId id="865" r:id="rId14"/>
    <p:sldId id="864" r:id="rId15"/>
    <p:sldId id="867" r:id="rId16"/>
    <p:sldId id="868" r:id="rId17"/>
    <p:sldId id="869" r:id="rId18"/>
    <p:sldId id="855" r:id="rId19"/>
  </p:sldIdLst>
  <p:sldSz cx="9144000" cy="5143500" type="screen16x9"/>
  <p:notesSz cx="7010400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9E8E97-A37C-440C-9EBE-B3B1AFD783C5}">
          <p14:sldIdLst>
            <p14:sldId id="259"/>
            <p14:sldId id="834"/>
            <p14:sldId id="835"/>
            <p14:sldId id="870"/>
            <p14:sldId id="871"/>
            <p14:sldId id="859"/>
            <p14:sldId id="872"/>
            <p14:sldId id="860"/>
            <p14:sldId id="866"/>
            <p14:sldId id="862"/>
            <p14:sldId id="861"/>
            <p14:sldId id="863"/>
            <p14:sldId id="865"/>
            <p14:sldId id="864"/>
            <p14:sldId id="867"/>
            <p14:sldId id="868"/>
            <p14:sldId id="869"/>
            <p14:sldId id="8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4" pos="1746" userDrawn="1">
          <p15:clr>
            <a:srgbClr val="A4A3A4"/>
          </p15:clr>
        </p15:guide>
        <p15:guide id="5" pos="464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pos="5103" userDrawn="1">
          <p15:clr>
            <a:srgbClr val="A4A3A4"/>
          </p15:clr>
        </p15:guide>
        <p15:guide id="8" pos="1973" userDrawn="1">
          <p15:clr>
            <a:srgbClr val="A4A3A4"/>
          </p15:clr>
        </p15:guide>
        <p15:guide id="9" pos="3243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531" userDrawn="1">
          <p15:clr>
            <a:srgbClr val="A4A3A4"/>
          </p15:clr>
        </p15:guide>
        <p15:guide id="12" orient="horz" pos="3026" userDrawn="1">
          <p15:clr>
            <a:srgbClr val="A4A3A4"/>
          </p15:clr>
        </p15:guide>
        <p15:guide id="13" pos="158" userDrawn="1">
          <p15:clr>
            <a:srgbClr val="A4A3A4"/>
          </p15:clr>
        </p15:guide>
        <p15:guide id="14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324"/>
    <a:srgbClr val="00C488"/>
    <a:srgbClr val="333333"/>
    <a:srgbClr val="212121"/>
    <a:srgbClr val="0B53A5"/>
    <a:srgbClr val="595959"/>
    <a:srgbClr val="0000FF"/>
    <a:srgbClr val="DCE6F2"/>
    <a:srgbClr val="F2DC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6BDD8-CA5C-4FA5-B2EE-24231685B9E2}" v="9" dt="2023-05-31T04:53:44.889"/>
    <p1510:client id="{BF8CC11B-36BA-4813-AD8A-F18310EAD7A6}" v="26" dt="2023-05-30T12:24:27.764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1" autoAdjust="0"/>
    <p:restoredTop sz="97106" autoAdjust="0"/>
  </p:normalViewPr>
  <p:slideViewPr>
    <p:cSldViewPr>
      <p:cViewPr varScale="1">
        <p:scale>
          <a:sx n="170" d="100"/>
          <a:sy n="170" d="100"/>
        </p:scale>
        <p:origin x="316" y="88"/>
      </p:cViewPr>
      <p:guideLst>
        <p:guide orient="horz" pos="1620"/>
        <p:guide pos="5602"/>
        <p:guide pos="1746"/>
        <p:guide pos="4649"/>
        <p:guide pos="793"/>
        <p:guide pos="5103"/>
        <p:guide pos="1973"/>
        <p:guide pos="3243"/>
        <p:guide pos="2880"/>
        <p:guide orient="horz" pos="531"/>
        <p:guide orient="horz" pos="3026"/>
        <p:guide pos="158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2706" y="-12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병규" userId="74a677c2ba061946" providerId="LiveId" clId="{85C6BDD8-CA5C-4FA5-B2EE-24231685B9E2}"/>
    <pc:docChg chg="delSld modSld modSection">
      <pc:chgData name="박 병규" userId="74a677c2ba061946" providerId="LiveId" clId="{85C6BDD8-CA5C-4FA5-B2EE-24231685B9E2}" dt="2023-05-31T04:55:14.959" v="25" actId="20577"/>
      <pc:docMkLst>
        <pc:docMk/>
      </pc:docMkLst>
      <pc:sldChg chg="addSp modSp">
        <pc:chgData name="박 병규" userId="74a677c2ba061946" providerId="LiveId" clId="{85C6BDD8-CA5C-4FA5-B2EE-24231685B9E2}" dt="2023-05-31T04:53:29.689" v="9"/>
        <pc:sldMkLst>
          <pc:docMk/>
          <pc:sldMk cId="1307135794" sldId="860"/>
        </pc:sldMkLst>
        <pc:spChg chg="add mod">
          <ac:chgData name="박 병규" userId="74a677c2ba061946" providerId="LiveId" clId="{85C6BDD8-CA5C-4FA5-B2EE-24231685B9E2}" dt="2023-05-31T04:53:29.689" v="9"/>
          <ac:spMkLst>
            <pc:docMk/>
            <pc:sldMk cId="1307135794" sldId="860"/>
            <ac:spMk id="3" creationId="{A15BB4B4-784C-62F1-E2FC-CC90F1828FC9}"/>
          </ac:spMkLst>
        </pc:spChg>
      </pc:sldChg>
      <pc:sldChg chg="addSp modSp">
        <pc:chgData name="박 병규" userId="74a677c2ba061946" providerId="LiveId" clId="{85C6BDD8-CA5C-4FA5-B2EE-24231685B9E2}" dt="2023-05-31T04:52:49.747" v="6"/>
        <pc:sldMkLst>
          <pc:docMk/>
          <pc:sldMk cId="251047694" sldId="861"/>
        </pc:sldMkLst>
        <pc:spChg chg="add mod">
          <ac:chgData name="박 병규" userId="74a677c2ba061946" providerId="LiveId" clId="{85C6BDD8-CA5C-4FA5-B2EE-24231685B9E2}" dt="2023-05-31T04:52:49.747" v="6"/>
          <ac:spMkLst>
            <pc:docMk/>
            <pc:sldMk cId="251047694" sldId="861"/>
            <ac:spMk id="5" creationId="{C176F700-2CAE-4B60-80B0-06919CA5BC21}"/>
          </ac:spMkLst>
        </pc:spChg>
      </pc:sldChg>
      <pc:sldChg chg="addSp modSp">
        <pc:chgData name="박 병규" userId="74a677c2ba061946" providerId="LiveId" clId="{85C6BDD8-CA5C-4FA5-B2EE-24231685B9E2}" dt="2023-05-31T04:53:03.396" v="7"/>
        <pc:sldMkLst>
          <pc:docMk/>
          <pc:sldMk cId="4137572517" sldId="862"/>
        </pc:sldMkLst>
        <pc:spChg chg="add mod">
          <ac:chgData name="박 병규" userId="74a677c2ba061946" providerId="LiveId" clId="{85C6BDD8-CA5C-4FA5-B2EE-24231685B9E2}" dt="2023-05-31T04:53:03.396" v="7"/>
          <ac:spMkLst>
            <pc:docMk/>
            <pc:sldMk cId="4137572517" sldId="862"/>
            <ac:spMk id="4" creationId="{B948F7B8-8DBD-0D14-06F4-99D45EA53FA3}"/>
          </ac:spMkLst>
        </pc:spChg>
      </pc:sldChg>
      <pc:sldChg chg="addSp modSp">
        <pc:chgData name="박 병규" userId="74a677c2ba061946" providerId="LiveId" clId="{85C6BDD8-CA5C-4FA5-B2EE-24231685B9E2}" dt="2023-05-31T04:52:36.893" v="5"/>
        <pc:sldMkLst>
          <pc:docMk/>
          <pc:sldMk cId="2291989852" sldId="863"/>
        </pc:sldMkLst>
        <pc:spChg chg="add mod">
          <ac:chgData name="박 병규" userId="74a677c2ba061946" providerId="LiveId" clId="{85C6BDD8-CA5C-4FA5-B2EE-24231685B9E2}" dt="2023-05-31T04:52:36.893" v="5"/>
          <ac:spMkLst>
            <pc:docMk/>
            <pc:sldMk cId="2291989852" sldId="863"/>
            <ac:spMk id="4" creationId="{44C14EBC-5C29-8BE2-14E6-1AEE2995808C}"/>
          </ac:spMkLst>
        </pc:spChg>
      </pc:sldChg>
      <pc:sldChg chg="addSp modSp">
        <pc:chgData name="박 병규" userId="74a677c2ba061946" providerId="LiveId" clId="{85C6BDD8-CA5C-4FA5-B2EE-24231685B9E2}" dt="2023-05-31T04:51:42.813" v="1"/>
        <pc:sldMkLst>
          <pc:docMk/>
          <pc:sldMk cId="1662869894" sldId="864"/>
        </pc:sldMkLst>
        <pc:spChg chg="add mod">
          <ac:chgData name="박 병규" userId="74a677c2ba061946" providerId="LiveId" clId="{85C6BDD8-CA5C-4FA5-B2EE-24231685B9E2}" dt="2023-05-31T04:51:42.813" v="1"/>
          <ac:spMkLst>
            <pc:docMk/>
            <pc:sldMk cId="1662869894" sldId="864"/>
            <ac:spMk id="4" creationId="{269F229E-40D5-97C2-FB94-D85C4816A9BA}"/>
          </ac:spMkLst>
        </pc:spChg>
      </pc:sldChg>
      <pc:sldChg chg="addSp modSp mod">
        <pc:chgData name="박 병규" userId="74a677c2ba061946" providerId="LiveId" clId="{85C6BDD8-CA5C-4FA5-B2EE-24231685B9E2}" dt="2023-05-31T04:51:58.669" v="4" actId="20577"/>
        <pc:sldMkLst>
          <pc:docMk/>
          <pc:sldMk cId="1680468613" sldId="865"/>
        </pc:sldMkLst>
        <pc:spChg chg="add mod">
          <ac:chgData name="박 병규" userId="74a677c2ba061946" providerId="LiveId" clId="{85C6BDD8-CA5C-4FA5-B2EE-24231685B9E2}" dt="2023-05-31T04:51:58.669" v="4" actId="20577"/>
          <ac:spMkLst>
            <pc:docMk/>
            <pc:sldMk cId="1680468613" sldId="865"/>
            <ac:spMk id="3" creationId="{BFDEE030-3359-5041-7B87-F2928FC29C5B}"/>
          </ac:spMkLst>
        </pc:spChg>
      </pc:sldChg>
      <pc:sldChg chg="addSp modSp">
        <pc:chgData name="박 병규" userId="74a677c2ba061946" providerId="LiveId" clId="{85C6BDD8-CA5C-4FA5-B2EE-24231685B9E2}" dt="2023-05-31T04:53:15.654" v="8"/>
        <pc:sldMkLst>
          <pc:docMk/>
          <pc:sldMk cId="2140952007" sldId="866"/>
        </pc:sldMkLst>
        <pc:spChg chg="add mod">
          <ac:chgData name="박 병규" userId="74a677c2ba061946" providerId="LiveId" clId="{85C6BDD8-CA5C-4FA5-B2EE-24231685B9E2}" dt="2023-05-31T04:53:15.654" v="8"/>
          <ac:spMkLst>
            <pc:docMk/>
            <pc:sldMk cId="2140952007" sldId="866"/>
            <ac:spMk id="4" creationId="{FD31299C-C368-DD30-4B56-4C3D07721BC0}"/>
          </ac:spMkLst>
        </pc:spChg>
      </pc:sldChg>
      <pc:sldChg chg="modSp mod">
        <pc:chgData name="박 병규" userId="74a677c2ba061946" providerId="LiveId" clId="{85C6BDD8-CA5C-4FA5-B2EE-24231685B9E2}" dt="2023-05-31T04:55:14.959" v="25" actId="20577"/>
        <pc:sldMkLst>
          <pc:docMk/>
          <pc:sldMk cId="1957077988" sldId="871"/>
        </pc:sldMkLst>
        <pc:spChg chg="mod">
          <ac:chgData name="박 병규" userId="74a677c2ba061946" providerId="LiveId" clId="{85C6BDD8-CA5C-4FA5-B2EE-24231685B9E2}" dt="2023-05-31T04:55:14.959" v="25" actId="20577"/>
          <ac:spMkLst>
            <pc:docMk/>
            <pc:sldMk cId="1957077988" sldId="871"/>
            <ac:spMk id="2" creationId="{00000000-0000-0000-0000-000000000000}"/>
          </ac:spMkLst>
        </pc:spChg>
      </pc:sldChg>
      <pc:sldChg chg="addSp modSp">
        <pc:chgData name="박 병규" userId="74a677c2ba061946" providerId="LiveId" clId="{85C6BDD8-CA5C-4FA5-B2EE-24231685B9E2}" dt="2023-05-31T04:53:44.889" v="10"/>
        <pc:sldMkLst>
          <pc:docMk/>
          <pc:sldMk cId="3533389128" sldId="872"/>
        </pc:sldMkLst>
        <pc:spChg chg="add mod">
          <ac:chgData name="박 병규" userId="74a677c2ba061946" providerId="LiveId" clId="{85C6BDD8-CA5C-4FA5-B2EE-24231685B9E2}" dt="2023-05-31T04:53:44.889" v="10"/>
          <ac:spMkLst>
            <pc:docMk/>
            <pc:sldMk cId="3533389128" sldId="872"/>
            <ac:spMk id="3" creationId="{BB493D26-E846-D93C-971E-AF2023AB0B64}"/>
          </ac:spMkLst>
        </pc:spChg>
      </pc:sldChg>
      <pc:sldChg chg="del">
        <pc:chgData name="박 병규" userId="74a677c2ba061946" providerId="LiveId" clId="{85C6BDD8-CA5C-4FA5-B2EE-24231685B9E2}" dt="2023-05-31T04:50:05.019" v="0" actId="2696"/>
        <pc:sldMkLst>
          <pc:docMk/>
          <pc:sldMk cId="1666151501" sldId="874"/>
        </pc:sldMkLst>
      </pc:sldChg>
    </pc:docChg>
  </pc:docChgLst>
  <pc:docChgLst>
    <pc:chgData name="박 병규" userId="74a677c2ba061946" providerId="LiveId" clId="{BF8CC11B-36BA-4813-AD8A-F18310EAD7A6}"/>
    <pc:docChg chg="undo custSel addSld modSld sldOrd modSection">
      <pc:chgData name="박 병규" userId="74a677c2ba061946" providerId="LiveId" clId="{BF8CC11B-36BA-4813-AD8A-F18310EAD7A6}" dt="2023-05-30T12:24:29.597" v="355" actId="20577"/>
      <pc:docMkLst>
        <pc:docMk/>
      </pc:docMkLst>
      <pc:sldChg chg="addSp delSp modSp mod">
        <pc:chgData name="박 병규" userId="74a677c2ba061946" providerId="LiveId" clId="{BF8CC11B-36BA-4813-AD8A-F18310EAD7A6}" dt="2023-05-30T10:06:51.013" v="215" actId="20577"/>
        <pc:sldMkLst>
          <pc:docMk/>
          <pc:sldMk cId="1583914908" sldId="834"/>
        </pc:sldMkLst>
        <pc:spChg chg="mod">
          <ac:chgData name="박 병규" userId="74a677c2ba061946" providerId="LiveId" clId="{BF8CC11B-36BA-4813-AD8A-F18310EAD7A6}" dt="2023-05-30T10:05:19.143" v="96" actId="20577"/>
          <ac:spMkLst>
            <pc:docMk/>
            <pc:sldMk cId="1583914908" sldId="834"/>
            <ac:spMk id="2" creationId="{00000000-0000-0000-0000-000000000000}"/>
          </ac:spMkLst>
        </pc:spChg>
        <pc:spChg chg="add del mod">
          <ac:chgData name="박 병규" userId="74a677c2ba061946" providerId="LiveId" clId="{BF8CC11B-36BA-4813-AD8A-F18310EAD7A6}" dt="2023-05-30T10:05:54.185" v="182"/>
          <ac:spMkLst>
            <pc:docMk/>
            <pc:sldMk cId="1583914908" sldId="834"/>
            <ac:spMk id="3" creationId="{7ABB90FD-C03D-B492-2A83-15804A4EFCD3}"/>
          </ac:spMkLst>
        </pc:spChg>
        <pc:spChg chg="mod">
          <ac:chgData name="박 병규" userId="74a677c2ba061946" providerId="LiveId" clId="{BF8CC11B-36BA-4813-AD8A-F18310EAD7A6}" dt="2023-05-30T10:05:40.741" v="158" actId="20577"/>
          <ac:spMkLst>
            <pc:docMk/>
            <pc:sldMk cId="1583914908" sldId="834"/>
            <ac:spMk id="4" creationId="{00000000-0000-0000-0000-000000000000}"/>
          </ac:spMkLst>
        </pc:spChg>
        <pc:spChg chg="add mod">
          <ac:chgData name="박 병규" userId="74a677c2ba061946" providerId="LiveId" clId="{BF8CC11B-36BA-4813-AD8A-F18310EAD7A6}" dt="2023-05-30T10:06:51.013" v="215" actId="20577"/>
          <ac:spMkLst>
            <pc:docMk/>
            <pc:sldMk cId="1583914908" sldId="834"/>
            <ac:spMk id="5" creationId="{7484EFBD-B00C-CAC5-4CC0-4000A9B8A761}"/>
          </ac:spMkLst>
        </pc:spChg>
        <pc:spChg chg="mod">
          <ac:chgData name="박 병규" userId="74a677c2ba061946" providerId="LiveId" clId="{BF8CC11B-36BA-4813-AD8A-F18310EAD7A6}" dt="2023-05-30T10:05:27.709" v="132" actId="20577"/>
          <ac:spMkLst>
            <pc:docMk/>
            <pc:sldMk cId="1583914908" sldId="834"/>
            <ac:spMk id="6" creationId="{00000000-0000-0000-0000-000000000000}"/>
          </ac:spMkLst>
        </pc:spChg>
        <pc:spChg chg="mod">
          <ac:chgData name="박 병규" userId="74a677c2ba061946" providerId="LiveId" clId="{BF8CC11B-36BA-4813-AD8A-F18310EAD7A6}" dt="2023-05-30T10:05:53.895" v="181" actId="1076"/>
          <ac:spMkLst>
            <pc:docMk/>
            <pc:sldMk cId="1583914908" sldId="834"/>
            <ac:spMk id="12" creationId="{00000000-0000-0000-0000-000000000000}"/>
          </ac:spMkLst>
        </pc:spChg>
      </pc:sldChg>
      <pc:sldChg chg="addSp delSp modSp mod">
        <pc:chgData name="박 병규" userId="74a677c2ba061946" providerId="LiveId" clId="{BF8CC11B-36BA-4813-AD8A-F18310EAD7A6}" dt="2023-05-30T11:07:35.226" v="247"/>
        <pc:sldMkLst>
          <pc:docMk/>
          <pc:sldMk cId="956126967" sldId="835"/>
        </pc:sldMkLst>
        <pc:spChg chg="mod">
          <ac:chgData name="박 병규" userId="74a677c2ba061946" providerId="LiveId" clId="{BF8CC11B-36BA-4813-AD8A-F18310EAD7A6}" dt="2023-05-30T10:07:01.323" v="237" actId="20577"/>
          <ac:spMkLst>
            <pc:docMk/>
            <pc:sldMk cId="956126967" sldId="835"/>
            <ac:spMk id="2" creationId="{00000000-0000-0000-0000-000000000000}"/>
          </ac:spMkLst>
        </pc:spChg>
        <pc:graphicFrameChg chg="add del mod modGraphic">
          <ac:chgData name="박 병규" userId="74a677c2ba061946" providerId="LiveId" clId="{BF8CC11B-36BA-4813-AD8A-F18310EAD7A6}" dt="2023-05-30T11:06:29.838" v="243"/>
          <ac:graphicFrameMkLst>
            <pc:docMk/>
            <pc:sldMk cId="956126967" sldId="835"/>
            <ac:graphicFrameMk id="4" creationId="{96752BE2-5805-7F39-C37E-48241D1E11C0}"/>
          </ac:graphicFrameMkLst>
        </pc:graphicFrameChg>
        <pc:graphicFrameChg chg="add del mod modGraphic">
          <ac:chgData name="박 병규" userId="74a677c2ba061946" providerId="LiveId" clId="{BF8CC11B-36BA-4813-AD8A-F18310EAD7A6}" dt="2023-05-30T11:07:35.226" v="247"/>
          <ac:graphicFrameMkLst>
            <pc:docMk/>
            <pc:sldMk cId="956126967" sldId="835"/>
            <ac:graphicFrameMk id="16" creationId="{40457DE5-8C43-130B-5EA9-926C3CCFA5F9}"/>
          </ac:graphicFrameMkLst>
        </pc:graphicFrameChg>
      </pc:sldChg>
      <pc:sldChg chg="addSp delSp modSp mod">
        <pc:chgData name="박 병규" userId="74a677c2ba061946" providerId="LiveId" clId="{BF8CC11B-36BA-4813-AD8A-F18310EAD7A6}" dt="2023-05-30T11:12:41.905" v="312" actId="20577"/>
        <pc:sldMkLst>
          <pc:docMk/>
          <pc:sldMk cId="1518762975" sldId="859"/>
        </pc:sldMkLst>
        <pc:spChg chg="mod">
          <ac:chgData name="박 병규" userId="74a677c2ba061946" providerId="LiveId" clId="{BF8CC11B-36BA-4813-AD8A-F18310EAD7A6}" dt="2023-05-30T11:12:41.905" v="312" actId="20577"/>
          <ac:spMkLst>
            <pc:docMk/>
            <pc:sldMk cId="1518762975" sldId="859"/>
            <ac:spMk id="2" creationId="{00000000-0000-0000-0000-000000000000}"/>
          </ac:spMkLst>
        </pc:spChg>
        <pc:graphicFrameChg chg="add del mod">
          <ac:chgData name="박 병규" userId="74a677c2ba061946" providerId="LiveId" clId="{BF8CC11B-36BA-4813-AD8A-F18310EAD7A6}" dt="2023-05-30T11:07:41.287" v="249"/>
          <ac:graphicFrameMkLst>
            <pc:docMk/>
            <pc:sldMk cId="1518762975" sldId="859"/>
            <ac:graphicFrameMk id="4" creationId="{2EB58C24-B98F-5FE5-DA2B-C84FE4DD5E65}"/>
          </ac:graphicFrameMkLst>
        </pc:graphicFrameChg>
        <pc:graphicFrameChg chg="add mod modGraphic">
          <ac:chgData name="박 병규" userId="74a677c2ba061946" providerId="LiveId" clId="{BF8CC11B-36BA-4813-AD8A-F18310EAD7A6}" dt="2023-05-30T11:08:17.047" v="252" actId="14734"/>
          <ac:graphicFrameMkLst>
            <pc:docMk/>
            <pc:sldMk cId="1518762975" sldId="859"/>
            <ac:graphicFrameMk id="5" creationId="{1169C451-E0DA-1F49-CFEF-3294EEEAC49E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24:46.556" v="319"/>
        <pc:sldMkLst>
          <pc:docMk/>
          <pc:sldMk cId="1307135794" sldId="860"/>
        </pc:sldMkLst>
        <pc:spChg chg="mod">
          <ac:chgData name="박 병규" userId="74a677c2ba061946" providerId="LiveId" clId="{BF8CC11B-36BA-4813-AD8A-F18310EAD7A6}" dt="2023-05-30T11:12:46.407" v="313"/>
          <ac:spMkLst>
            <pc:docMk/>
            <pc:sldMk cId="1307135794" sldId="860"/>
            <ac:spMk id="2" creationId="{00000000-0000-0000-0000-000000000000}"/>
          </ac:spMkLst>
        </pc:spChg>
        <pc:graphicFrameChg chg="add del mod modGraphic">
          <ac:chgData name="박 병규" userId="74a677c2ba061946" providerId="LiveId" clId="{BF8CC11B-36BA-4813-AD8A-F18310EAD7A6}" dt="2023-05-30T11:24:45.672" v="318" actId="478"/>
          <ac:graphicFrameMkLst>
            <pc:docMk/>
            <pc:sldMk cId="1307135794" sldId="860"/>
            <ac:graphicFrameMk id="3" creationId="{C45A460A-4FEF-FC74-055C-C1CFE72E9745}"/>
          </ac:graphicFrameMkLst>
        </pc:graphicFrameChg>
        <pc:graphicFrameChg chg="add mod">
          <ac:chgData name="박 병규" userId="74a677c2ba061946" providerId="LiveId" clId="{BF8CC11B-36BA-4813-AD8A-F18310EAD7A6}" dt="2023-05-30T11:24:46.556" v="319"/>
          <ac:graphicFrameMkLst>
            <pc:docMk/>
            <pc:sldMk cId="1307135794" sldId="860"/>
            <ac:graphicFrameMk id="4" creationId="{E2FF74F3-81BB-11A6-5E4A-B7030D8E977F}"/>
          </ac:graphicFrameMkLst>
        </pc:graphicFrameChg>
        <pc:graphicFrameChg chg="del">
          <ac:chgData name="박 병규" userId="74a677c2ba061946" providerId="LiveId" clId="{BF8CC11B-36BA-4813-AD8A-F18310EAD7A6}" dt="2023-05-30T11:08:31.970" v="256" actId="478"/>
          <ac:graphicFrameMkLst>
            <pc:docMk/>
            <pc:sldMk cId="1307135794" sldId="860"/>
            <ac:graphicFrameMk id="5" creationId="{1169C451-E0DA-1F49-CFEF-3294EEEAC49E}"/>
          </ac:graphicFrameMkLst>
        </pc:graphicFrameChg>
      </pc:sldChg>
      <pc:sldChg chg="addSp delSp modSp add mod ord">
        <pc:chgData name="박 병규" userId="74a677c2ba061946" providerId="LiveId" clId="{BF8CC11B-36BA-4813-AD8A-F18310EAD7A6}" dt="2023-05-30T11:12:50.041" v="315"/>
        <pc:sldMkLst>
          <pc:docMk/>
          <pc:sldMk cId="251047694" sldId="861"/>
        </pc:sldMkLst>
        <pc:spChg chg="mod">
          <ac:chgData name="박 병규" userId="74a677c2ba061946" providerId="LiveId" clId="{BF8CC11B-36BA-4813-AD8A-F18310EAD7A6}" dt="2023-05-30T11:12:50.041" v="315"/>
          <ac:spMkLst>
            <pc:docMk/>
            <pc:sldMk cId="251047694" sldId="861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1:11:37.232" v="287" actId="1076"/>
          <ac:graphicFrameMkLst>
            <pc:docMk/>
            <pc:sldMk cId="251047694" sldId="861"/>
            <ac:graphicFrameMk id="3" creationId="{AED95A32-95CD-6338-B32C-DFA540B42D78}"/>
          </ac:graphicFrameMkLst>
        </pc:graphicFrameChg>
        <pc:graphicFrameChg chg="add mod modGraphic">
          <ac:chgData name="박 병규" userId="74a677c2ba061946" providerId="LiveId" clId="{BF8CC11B-36BA-4813-AD8A-F18310EAD7A6}" dt="2023-05-30T11:11:37.232" v="287" actId="1076"/>
          <ac:graphicFrameMkLst>
            <pc:docMk/>
            <pc:sldMk cId="251047694" sldId="861"/>
            <ac:graphicFrameMk id="4" creationId="{F836E698-E6DB-2F94-E228-99A37F4EC62E}"/>
          </ac:graphicFrameMkLst>
        </pc:graphicFrameChg>
        <pc:graphicFrameChg chg="del">
          <ac:chgData name="박 병규" userId="74a677c2ba061946" providerId="LiveId" clId="{BF8CC11B-36BA-4813-AD8A-F18310EAD7A6}" dt="2023-05-30T11:09:24.947" v="264" actId="478"/>
          <ac:graphicFrameMkLst>
            <pc:docMk/>
            <pc:sldMk cId="251047694" sldId="861"/>
            <ac:graphicFrameMk id="5" creationId="{1169C451-E0DA-1F49-CFEF-3294EEEAC49E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12:48.197" v="314"/>
        <pc:sldMkLst>
          <pc:docMk/>
          <pc:sldMk cId="4137572517" sldId="862"/>
        </pc:sldMkLst>
        <pc:spChg chg="mod">
          <ac:chgData name="박 병규" userId="74a677c2ba061946" providerId="LiveId" clId="{BF8CC11B-36BA-4813-AD8A-F18310EAD7A6}" dt="2023-05-30T11:12:48.197" v="314"/>
          <ac:spMkLst>
            <pc:docMk/>
            <pc:sldMk cId="4137572517" sldId="862"/>
            <ac:spMk id="2" creationId="{00000000-0000-0000-0000-000000000000}"/>
          </ac:spMkLst>
        </pc:spChg>
        <pc:graphicFrameChg chg="add mod">
          <ac:chgData name="박 병규" userId="74a677c2ba061946" providerId="LiveId" clId="{BF8CC11B-36BA-4813-AD8A-F18310EAD7A6}" dt="2023-05-30T11:09:41.604" v="266"/>
          <ac:graphicFrameMkLst>
            <pc:docMk/>
            <pc:sldMk cId="4137572517" sldId="862"/>
            <ac:graphicFrameMk id="3" creationId="{753B423D-8C38-8C5E-1681-A2DE006E803B}"/>
          </ac:graphicFrameMkLst>
        </pc:graphicFrameChg>
        <pc:graphicFrameChg chg="del">
          <ac:chgData name="박 병규" userId="74a677c2ba061946" providerId="LiveId" clId="{BF8CC11B-36BA-4813-AD8A-F18310EAD7A6}" dt="2023-05-30T11:09:26.640" v="265" actId="478"/>
          <ac:graphicFrameMkLst>
            <pc:docMk/>
            <pc:sldMk cId="4137572517" sldId="862"/>
            <ac:graphicFrameMk id="5" creationId="{1169C451-E0DA-1F49-CFEF-3294EEEAC49E}"/>
          </ac:graphicFrameMkLst>
        </pc:graphicFrameChg>
      </pc:sldChg>
      <pc:sldChg chg="addSp modSp add mod">
        <pc:chgData name="박 병규" userId="74a677c2ba061946" providerId="LiveId" clId="{BF8CC11B-36BA-4813-AD8A-F18310EAD7A6}" dt="2023-05-30T11:12:51.851" v="316"/>
        <pc:sldMkLst>
          <pc:docMk/>
          <pc:sldMk cId="2291989852" sldId="863"/>
        </pc:sldMkLst>
        <pc:spChg chg="mod">
          <ac:chgData name="박 병규" userId="74a677c2ba061946" providerId="LiveId" clId="{BF8CC11B-36BA-4813-AD8A-F18310EAD7A6}" dt="2023-05-30T11:12:51.851" v="316"/>
          <ac:spMkLst>
            <pc:docMk/>
            <pc:sldMk cId="2291989852" sldId="863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1:11:19.099" v="284" actId="14734"/>
          <ac:graphicFrameMkLst>
            <pc:docMk/>
            <pc:sldMk cId="2291989852" sldId="863"/>
            <ac:graphicFrameMk id="3" creationId="{AD5FF058-879E-920C-7747-81B71BD79558}"/>
          </ac:graphicFrameMkLst>
        </pc:graphicFrameChg>
      </pc:sldChg>
      <pc:sldChg chg="addSp modSp add mod">
        <pc:chgData name="박 병규" userId="74a677c2ba061946" providerId="LiveId" clId="{BF8CC11B-36BA-4813-AD8A-F18310EAD7A6}" dt="2023-05-30T12:24:15.266" v="351"/>
        <pc:sldMkLst>
          <pc:docMk/>
          <pc:sldMk cId="1662869894" sldId="864"/>
        </pc:sldMkLst>
        <pc:spChg chg="mod">
          <ac:chgData name="박 병규" userId="74a677c2ba061946" providerId="LiveId" clId="{BF8CC11B-36BA-4813-AD8A-F18310EAD7A6}" dt="2023-05-30T11:27:33.448" v="336"/>
          <ac:spMkLst>
            <pc:docMk/>
            <pc:sldMk cId="1662869894" sldId="864"/>
            <ac:spMk id="2" creationId="{00000000-0000-0000-0000-000000000000}"/>
          </ac:spMkLst>
        </pc:spChg>
        <pc:graphicFrameChg chg="add mod modGraphic">
          <ac:chgData name="박 병규" userId="74a677c2ba061946" providerId="LiveId" clId="{BF8CC11B-36BA-4813-AD8A-F18310EAD7A6}" dt="2023-05-30T12:24:15.266" v="351"/>
          <ac:graphicFrameMkLst>
            <pc:docMk/>
            <pc:sldMk cId="1662869894" sldId="864"/>
            <ac:graphicFrameMk id="3" creationId="{AD2BB4C9-08E7-28C3-70C2-DF19072D6C72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1:25:51.732" v="325"/>
        <pc:sldMkLst>
          <pc:docMk/>
          <pc:sldMk cId="1680468613" sldId="865"/>
        </pc:sldMkLst>
        <pc:spChg chg="mod">
          <ac:chgData name="박 병규" userId="74a677c2ba061946" providerId="LiveId" clId="{BF8CC11B-36BA-4813-AD8A-F18310EAD7A6}" dt="2023-05-30T11:12:54.053" v="317"/>
          <ac:spMkLst>
            <pc:docMk/>
            <pc:sldMk cId="1680468613" sldId="865"/>
            <ac:spMk id="2" creationId="{00000000-0000-0000-0000-000000000000}"/>
          </ac:spMkLst>
        </pc:spChg>
        <pc:graphicFrameChg chg="add del mod">
          <ac:chgData name="박 병규" userId="74a677c2ba061946" providerId="LiveId" clId="{BF8CC11B-36BA-4813-AD8A-F18310EAD7A6}" dt="2023-05-30T11:25:27.203" v="324" actId="478"/>
          <ac:graphicFrameMkLst>
            <pc:docMk/>
            <pc:sldMk cId="1680468613" sldId="865"/>
            <ac:graphicFrameMk id="3" creationId="{62FC8C39-31F1-21B3-A754-844FAB18A384}"/>
          </ac:graphicFrameMkLst>
        </pc:graphicFrameChg>
        <pc:graphicFrameChg chg="add mod">
          <ac:chgData name="박 병규" userId="74a677c2ba061946" providerId="LiveId" clId="{BF8CC11B-36BA-4813-AD8A-F18310EAD7A6}" dt="2023-05-30T11:25:51.732" v="325"/>
          <ac:graphicFrameMkLst>
            <pc:docMk/>
            <pc:sldMk cId="1680468613" sldId="865"/>
            <ac:graphicFrameMk id="4" creationId="{59843CA9-AC29-C52E-BCB6-05369C201824}"/>
          </ac:graphicFrameMkLst>
        </pc:graphicFrameChg>
      </pc:sldChg>
      <pc:sldChg chg="addSp delSp modSp add mod">
        <pc:chgData name="박 병규" userId="74a677c2ba061946" providerId="LiveId" clId="{BF8CC11B-36BA-4813-AD8A-F18310EAD7A6}" dt="2023-05-30T12:24:29.597" v="355" actId="20577"/>
        <pc:sldMkLst>
          <pc:docMk/>
          <pc:sldMk cId="2140952007" sldId="866"/>
        </pc:sldMkLst>
        <pc:graphicFrameChg chg="add mod modGraphic">
          <ac:chgData name="박 병규" userId="74a677c2ba061946" providerId="LiveId" clId="{BF8CC11B-36BA-4813-AD8A-F18310EAD7A6}" dt="2023-05-30T12:24:29.597" v="355" actId="20577"/>
          <ac:graphicFrameMkLst>
            <pc:docMk/>
            <pc:sldMk cId="2140952007" sldId="866"/>
            <ac:graphicFrameMk id="3" creationId="{FB2278C1-8EFC-640A-DAF8-CD708043EA46}"/>
          </ac:graphicFrameMkLst>
        </pc:graphicFrameChg>
        <pc:graphicFrameChg chg="del modGraphic">
          <ac:chgData name="박 병규" userId="74a677c2ba061946" providerId="LiveId" clId="{BF8CC11B-36BA-4813-AD8A-F18310EAD7A6}" dt="2023-05-30T11:24:55.509" v="322" actId="478"/>
          <ac:graphicFrameMkLst>
            <pc:docMk/>
            <pc:sldMk cId="2140952007" sldId="866"/>
            <ac:graphicFrameMk id="4" creationId="{E2FF74F3-81BB-11A6-5E4A-B7030D8E977F}"/>
          </ac:graphicFrameMkLst>
        </pc:graphicFrameChg>
      </pc:sldChg>
      <pc:sldChg chg="delSp modSp add mod">
        <pc:chgData name="박 병규" userId="74a677c2ba061946" providerId="LiveId" clId="{BF8CC11B-36BA-4813-AD8A-F18310EAD7A6}" dt="2023-05-30T11:27:26.832" v="335"/>
        <pc:sldMkLst>
          <pc:docMk/>
          <pc:sldMk cId="3052318070" sldId="867"/>
        </pc:sldMkLst>
        <pc:spChg chg="mod">
          <ac:chgData name="박 병규" userId="74a677c2ba061946" providerId="LiveId" clId="{BF8CC11B-36BA-4813-AD8A-F18310EAD7A6}" dt="2023-05-30T11:27:26.832" v="335"/>
          <ac:spMkLst>
            <pc:docMk/>
            <pc:sldMk cId="3052318070" sldId="867"/>
            <ac:spMk id="2" creationId="{00000000-0000-0000-0000-000000000000}"/>
          </ac:spMkLst>
        </pc:spChg>
        <pc:graphicFrameChg chg="del modGraphic">
          <ac:chgData name="박 병규" userId="74a677c2ba061946" providerId="LiveId" clId="{BF8CC11B-36BA-4813-AD8A-F18310EAD7A6}" dt="2023-05-30T11:26:55.126" v="331" actId="478"/>
          <ac:graphicFrameMkLst>
            <pc:docMk/>
            <pc:sldMk cId="3052318070" sldId="867"/>
            <ac:graphicFrameMk id="3" creationId="{AD2BB4C9-08E7-28C3-70C2-DF19072D6C72}"/>
          </ac:graphicFrameMkLst>
        </pc:graphicFrameChg>
      </pc:sldChg>
      <pc:sldChg chg="delSp modSp add mod">
        <pc:chgData name="박 병규" userId="74a677c2ba061946" providerId="LiveId" clId="{BF8CC11B-36BA-4813-AD8A-F18310EAD7A6}" dt="2023-05-30T11:27:47.221" v="337"/>
        <pc:sldMkLst>
          <pc:docMk/>
          <pc:sldMk cId="74216640" sldId="868"/>
        </pc:sldMkLst>
        <pc:spChg chg="mod">
          <ac:chgData name="박 병규" userId="74a677c2ba061946" providerId="LiveId" clId="{BF8CC11B-36BA-4813-AD8A-F18310EAD7A6}" dt="2023-05-30T11:27:47.221" v="337"/>
          <ac:spMkLst>
            <pc:docMk/>
            <pc:sldMk cId="74216640" sldId="868"/>
            <ac:spMk id="2" creationId="{00000000-0000-0000-0000-000000000000}"/>
          </ac:spMkLst>
        </pc:spChg>
        <pc:graphicFrameChg chg="del">
          <ac:chgData name="박 병규" userId="74a677c2ba061946" providerId="LiveId" clId="{BF8CC11B-36BA-4813-AD8A-F18310EAD7A6}" dt="2023-05-30T11:27:01.200" v="332" actId="478"/>
          <ac:graphicFrameMkLst>
            <pc:docMk/>
            <pc:sldMk cId="74216640" sldId="868"/>
            <ac:graphicFrameMk id="3" creationId="{AD2BB4C9-08E7-28C3-70C2-DF19072D6C72}"/>
          </ac:graphicFrameMkLst>
        </pc:graphicFrameChg>
      </pc:sldChg>
      <pc:sldChg chg="addSp modSp add mod">
        <pc:chgData name="박 병규" userId="74a677c2ba061946" providerId="LiveId" clId="{BF8CC11B-36BA-4813-AD8A-F18310EAD7A6}" dt="2023-05-30T11:35:15.289" v="340" actId="22"/>
        <pc:sldMkLst>
          <pc:docMk/>
          <pc:sldMk cId="3471988095" sldId="869"/>
        </pc:sldMkLst>
        <pc:spChg chg="mod">
          <ac:chgData name="박 병규" userId="74a677c2ba061946" providerId="LiveId" clId="{BF8CC11B-36BA-4813-AD8A-F18310EAD7A6}" dt="2023-05-30T11:28:08.802" v="339"/>
          <ac:spMkLst>
            <pc:docMk/>
            <pc:sldMk cId="3471988095" sldId="869"/>
            <ac:spMk id="2" creationId="{00000000-0000-0000-0000-000000000000}"/>
          </ac:spMkLst>
        </pc:spChg>
        <pc:spChg chg="add">
          <ac:chgData name="박 병규" userId="74a677c2ba061946" providerId="LiveId" clId="{BF8CC11B-36BA-4813-AD8A-F18310EAD7A6}" dt="2023-05-30T11:35:15.289" v="340" actId="22"/>
          <ac:spMkLst>
            <pc:docMk/>
            <pc:sldMk cId="3471988095" sldId="869"/>
            <ac:spMk id="4" creationId="{466FC644-DDE4-E775-5918-E330DBC587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E6B53-7598-4DEA-9C45-717D49F10ADE}" type="datetimeFigureOut">
              <a:rPr lang="ko-KR" altLang="en-US" smtClean="0"/>
              <a:pPr/>
              <a:t>2023-05-31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C6680-3AE6-4E1C-A8D1-CDA9BE07DA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12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86229-5792-42B6-B8BD-D74AFDF9D65F}" type="datetimeFigureOut">
              <a:rPr lang="ko-KR" altLang="en-US" smtClean="0"/>
              <a:pPr/>
              <a:t>2023-05-31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C71F-4A2B-486C-9D5A-5D863AAEA1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53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143122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1253241" y="2143122"/>
            <a:ext cx="1214630" cy="3255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29" name="Picture 2" descr="C:\Users\user\Desktop\그림1.jpg"/>
          <p:cNvPicPr>
            <a:picLocks noChangeAspect="1" noChangeArrowheads="1"/>
          </p:cNvPicPr>
          <p:nvPr userDrawn="1"/>
        </p:nvPicPr>
        <p:blipFill>
          <a:blip r:embed="rId2" cstate="print"/>
          <a:srcRect l="30667" b="28889"/>
          <a:stretch>
            <a:fillRect/>
          </a:stretch>
        </p:blipFill>
        <p:spPr bwMode="auto">
          <a:xfrm>
            <a:off x="6357951" y="1"/>
            <a:ext cx="2786051" cy="160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15616" y="843557"/>
            <a:ext cx="6012160" cy="1080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</a:t>
            </a:r>
            <a:r>
              <a:rPr lang="en-US" altLang="ko-KR" dirty="0"/>
              <a:t> </a:t>
            </a:r>
            <a:r>
              <a:rPr lang="ko-KR" altLang="en-US" dirty="0"/>
              <a:t>스타일 편집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2651582"/>
            <a:ext cx="3168352" cy="243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ko-KR" altLang="en-US" dirty="0"/>
              <a:t>소속팀</a:t>
            </a:r>
            <a:r>
              <a:rPr lang="en-US" altLang="ko-KR" dirty="0"/>
              <a:t>/</a:t>
            </a:r>
            <a:r>
              <a:rPr lang="ko-KR" altLang="en-US" dirty="0"/>
              <a:t>작성자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123728" y="2984500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매</a:t>
            </a:r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2123728" y="3317418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650336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 dirty="0"/>
              <a:t>2020.00.00</a:t>
            </a:r>
            <a:endParaRPr lang="ko-KR" alt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1794519" y="3041741"/>
            <a:ext cx="110966" cy="110965"/>
            <a:chOff x="1497854" y="3256392"/>
            <a:chExt cx="110966" cy="110965"/>
          </a:xfrm>
        </p:grpSpPr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497854" y="3256392"/>
              <a:ext cx="110964" cy="1109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258" y="258"/>
                </a:cxn>
                <a:cxn ang="0">
                  <a:pos x="258" y="122"/>
                </a:cxn>
                <a:cxn ang="0">
                  <a:pos x="1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8" h="258">
                  <a:moveTo>
                    <a:pt x="0" y="0"/>
                  </a:moveTo>
                  <a:lnTo>
                    <a:pt x="0" y="258"/>
                  </a:lnTo>
                  <a:lnTo>
                    <a:pt x="258" y="258"/>
                  </a:lnTo>
                  <a:lnTo>
                    <a:pt x="258" y="122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556348" y="3256392"/>
              <a:ext cx="52472" cy="52472"/>
            </a:xfrm>
            <a:custGeom>
              <a:avLst/>
              <a:gdLst/>
              <a:ahLst/>
              <a:cxnLst>
                <a:cxn ang="0">
                  <a:pos x="122" y="122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</a:cxnLst>
              <a:rect l="0" t="0" r="r" b="b"/>
              <a:pathLst>
                <a:path w="122" h="122">
                  <a:moveTo>
                    <a:pt x="122" y="122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1791939" y="3382437"/>
            <a:ext cx="117846" cy="118706"/>
            <a:chOff x="1495274" y="3578940"/>
            <a:chExt cx="117846" cy="118706"/>
          </a:xfrm>
        </p:grpSpPr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1495274" y="3578940"/>
              <a:ext cx="117846" cy="118706"/>
            </a:xfrm>
            <a:custGeom>
              <a:avLst/>
              <a:gdLst/>
              <a:ahLst/>
              <a:cxnLst>
                <a:cxn ang="0">
                  <a:pos x="274" y="138"/>
                </a:cxn>
                <a:cxn ang="0">
                  <a:pos x="272" y="166"/>
                </a:cxn>
                <a:cxn ang="0">
                  <a:pos x="264" y="192"/>
                </a:cxn>
                <a:cxn ang="0">
                  <a:pos x="250" y="214"/>
                </a:cxn>
                <a:cxn ang="0">
                  <a:pos x="234" y="234"/>
                </a:cxn>
                <a:cxn ang="0">
                  <a:pos x="214" y="252"/>
                </a:cxn>
                <a:cxn ang="0">
                  <a:pos x="190" y="264"/>
                </a:cxn>
                <a:cxn ang="0">
                  <a:pos x="164" y="272"/>
                </a:cxn>
                <a:cxn ang="0">
                  <a:pos x="136" y="276"/>
                </a:cxn>
                <a:cxn ang="0">
                  <a:pos x="122" y="274"/>
                </a:cxn>
                <a:cxn ang="0">
                  <a:pos x="96" y="268"/>
                </a:cxn>
                <a:cxn ang="0">
                  <a:pos x="72" y="258"/>
                </a:cxn>
                <a:cxn ang="0">
                  <a:pos x="50" y="244"/>
                </a:cxn>
                <a:cxn ang="0">
                  <a:pos x="30" y="226"/>
                </a:cxn>
                <a:cxn ang="0">
                  <a:pos x="16" y="204"/>
                </a:cxn>
                <a:cxn ang="0">
                  <a:pos x="6" y="178"/>
                </a:cxn>
                <a:cxn ang="0">
                  <a:pos x="0" y="152"/>
                </a:cxn>
                <a:cxn ang="0">
                  <a:pos x="0" y="138"/>
                </a:cxn>
                <a:cxn ang="0">
                  <a:pos x="2" y="110"/>
                </a:cxn>
                <a:cxn ang="0">
                  <a:pos x="10" y="84"/>
                </a:cxn>
                <a:cxn ang="0">
                  <a:pos x="22" y="60"/>
                </a:cxn>
                <a:cxn ang="0">
                  <a:pos x="40" y="40"/>
                </a:cxn>
                <a:cxn ang="0">
                  <a:pos x="60" y="24"/>
                </a:cxn>
                <a:cxn ang="0">
                  <a:pos x="84" y="12"/>
                </a:cxn>
                <a:cxn ang="0">
                  <a:pos x="110" y="4"/>
                </a:cxn>
                <a:cxn ang="0">
                  <a:pos x="136" y="0"/>
                </a:cxn>
                <a:cxn ang="0">
                  <a:pos x="150" y="2"/>
                </a:cxn>
                <a:cxn ang="0">
                  <a:pos x="178" y="6"/>
                </a:cxn>
                <a:cxn ang="0">
                  <a:pos x="202" y="16"/>
                </a:cxn>
                <a:cxn ang="0">
                  <a:pos x="224" y="32"/>
                </a:cxn>
                <a:cxn ang="0">
                  <a:pos x="242" y="50"/>
                </a:cxn>
                <a:cxn ang="0">
                  <a:pos x="258" y="72"/>
                </a:cxn>
                <a:cxn ang="0">
                  <a:pos x="268" y="96"/>
                </a:cxn>
                <a:cxn ang="0">
                  <a:pos x="274" y="124"/>
                </a:cxn>
                <a:cxn ang="0">
                  <a:pos x="274" y="138"/>
                </a:cxn>
              </a:cxnLst>
              <a:rect l="0" t="0" r="r" b="b"/>
              <a:pathLst>
                <a:path w="274" h="276">
                  <a:moveTo>
                    <a:pt x="274" y="138"/>
                  </a:moveTo>
                  <a:lnTo>
                    <a:pt x="274" y="138"/>
                  </a:lnTo>
                  <a:lnTo>
                    <a:pt x="274" y="152"/>
                  </a:lnTo>
                  <a:lnTo>
                    <a:pt x="272" y="166"/>
                  </a:lnTo>
                  <a:lnTo>
                    <a:pt x="268" y="178"/>
                  </a:lnTo>
                  <a:lnTo>
                    <a:pt x="264" y="192"/>
                  </a:lnTo>
                  <a:lnTo>
                    <a:pt x="258" y="204"/>
                  </a:lnTo>
                  <a:lnTo>
                    <a:pt x="250" y="214"/>
                  </a:lnTo>
                  <a:lnTo>
                    <a:pt x="242" y="226"/>
                  </a:lnTo>
                  <a:lnTo>
                    <a:pt x="234" y="234"/>
                  </a:lnTo>
                  <a:lnTo>
                    <a:pt x="224" y="244"/>
                  </a:lnTo>
                  <a:lnTo>
                    <a:pt x="214" y="252"/>
                  </a:lnTo>
                  <a:lnTo>
                    <a:pt x="202" y="258"/>
                  </a:lnTo>
                  <a:lnTo>
                    <a:pt x="190" y="264"/>
                  </a:lnTo>
                  <a:lnTo>
                    <a:pt x="178" y="268"/>
                  </a:lnTo>
                  <a:lnTo>
                    <a:pt x="164" y="272"/>
                  </a:lnTo>
                  <a:lnTo>
                    <a:pt x="150" y="274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22" y="274"/>
                  </a:lnTo>
                  <a:lnTo>
                    <a:pt x="110" y="272"/>
                  </a:lnTo>
                  <a:lnTo>
                    <a:pt x="96" y="268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0" y="252"/>
                  </a:lnTo>
                  <a:lnTo>
                    <a:pt x="50" y="244"/>
                  </a:lnTo>
                  <a:lnTo>
                    <a:pt x="40" y="234"/>
                  </a:lnTo>
                  <a:lnTo>
                    <a:pt x="30" y="226"/>
                  </a:lnTo>
                  <a:lnTo>
                    <a:pt x="22" y="214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78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2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2" y="1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4"/>
                  </a:lnTo>
                  <a:lnTo>
                    <a:pt x="178" y="6"/>
                  </a:lnTo>
                  <a:lnTo>
                    <a:pt x="190" y="12"/>
                  </a:lnTo>
                  <a:lnTo>
                    <a:pt x="202" y="16"/>
                  </a:lnTo>
                  <a:lnTo>
                    <a:pt x="214" y="24"/>
                  </a:lnTo>
                  <a:lnTo>
                    <a:pt x="224" y="32"/>
                  </a:lnTo>
                  <a:lnTo>
                    <a:pt x="234" y="40"/>
                  </a:lnTo>
                  <a:lnTo>
                    <a:pt x="242" y="50"/>
                  </a:lnTo>
                  <a:lnTo>
                    <a:pt x="250" y="60"/>
                  </a:lnTo>
                  <a:lnTo>
                    <a:pt x="258" y="72"/>
                  </a:lnTo>
                  <a:lnTo>
                    <a:pt x="264" y="84"/>
                  </a:lnTo>
                  <a:lnTo>
                    <a:pt x="268" y="96"/>
                  </a:lnTo>
                  <a:lnTo>
                    <a:pt x="272" y="110"/>
                  </a:lnTo>
                  <a:lnTo>
                    <a:pt x="274" y="124"/>
                  </a:lnTo>
                  <a:lnTo>
                    <a:pt x="274" y="138"/>
                  </a:lnTo>
                  <a:lnTo>
                    <a:pt x="274" y="138"/>
                  </a:lnTo>
                  <a:lnTo>
                    <a:pt x="274" y="138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1553767" y="3610767"/>
              <a:ext cx="33548" cy="309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  <a:cxn ang="0">
                  <a:pos x="78" y="72"/>
                </a:cxn>
              </a:cxnLst>
              <a:rect l="0" t="0" r="r" b="b"/>
              <a:pathLst>
                <a:path w="78" h="72">
                  <a:moveTo>
                    <a:pt x="0" y="0"/>
                  </a:moveTo>
                  <a:lnTo>
                    <a:pt x="0" y="72"/>
                  </a:lnTo>
                  <a:lnTo>
                    <a:pt x="78" y="72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1785918" y="2678680"/>
            <a:ext cx="123007" cy="133330"/>
            <a:chOff x="1489253" y="2911480"/>
            <a:chExt cx="123007" cy="133330"/>
          </a:xfrm>
        </p:grpSpPr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1515058" y="2911480"/>
              <a:ext cx="71396" cy="71396"/>
            </a:xfrm>
            <a:custGeom>
              <a:avLst/>
              <a:gdLst/>
              <a:ahLst/>
              <a:cxnLst>
                <a:cxn ang="0">
                  <a:pos x="166" y="84"/>
                </a:cxn>
                <a:cxn ang="0">
                  <a:pos x="166" y="84"/>
                </a:cxn>
                <a:cxn ang="0">
                  <a:pos x="164" y="100"/>
                </a:cxn>
                <a:cxn ang="0">
                  <a:pos x="160" y="116"/>
                </a:cxn>
                <a:cxn ang="0">
                  <a:pos x="152" y="130"/>
                </a:cxn>
                <a:cxn ang="0">
                  <a:pos x="142" y="142"/>
                </a:cxn>
                <a:cxn ang="0">
                  <a:pos x="130" y="152"/>
                </a:cxn>
                <a:cxn ang="0">
                  <a:pos x="116" y="160"/>
                </a:cxn>
                <a:cxn ang="0">
                  <a:pos x="100" y="166"/>
                </a:cxn>
                <a:cxn ang="0">
                  <a:pos x="82" y="166"/>
                </a:cxn>
                <a:cxn ang="0">
                  <a:pos x="82" y="166"/>
                </a:cxn>
                <a:cxn ang="0">
                  <a:pos x="66" y="166"/>
                </a:cxn>
                <a:cxn ang="0">
                  <a:pos x="50" y="160"/>
                </a:cxn>
                <a:cxn ang="0">
                  <a:pos x="36" y="152"/>
                </a:cxn>
                <a:cxn ang="0">
                  <a:pos x="24" y="142"/>
                </a:cxn>
                <a:cxn ang="0">
                  <a:pos x="14" y="130"/>
                </a:cxn>
                <a:cxn ang="0">
                  <a:pos x="6" y="116"/>
                </a:cxn>
                <a:cxn ang="0">
                  <a:pos x="0" y="100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100" y="2"/>
                </a:cxn>
                <a:cxn ang="0">
                  <a:pos x="116" y="6"/>
                </a:cxn>
                <a:cxn ang="0">
                  <a:pos x="130" y="14"/>
                </a:cxn>
                <a:cxn ang="0">
                  <a:pos x="142" y="24"/>
                </a:cxn>
                <a:cxn ang="0">
                  <a:pos x="152" y="36"/>
                </a:cxn>
                <a:cxn ang="0">
                  <a:pos x="160" y="50"/>
                </a:cxn>
                <a:cxn ang="0">
                  <a:pos x="164" y="66"/>
                </a:cxn>
                <a:cxn ang="0">
                  <a:pos x="166" y="84"/>
                </a:cxn>
                <a:cxn ang="0">
                  <a:pos x="166" y="84"/>
                </a:cxn>
                <a:cxn ang="0">
                  <a:pos x="166" y="84"/>
                </a:cxn>
              </a:cxnLst>
              <a:rect l="0" t="0" r="r" b="b"/>
              <a:pathLst>
                <a:path w="166" h="166">
                  <a:moveTo>
                    <a:pt x="166" y="84"/>
                  </a:moveTo>
                  <a:lnTo>
                    <a:pt x="166" y="84"/>
                  </a:lnTo>
                  <a:lnTo>
                    <a:pt x="164" y="100"/>
                  </a:lnTo>
                  <a:lnTo>
                    <a:pt x="160" y="116"/>
                  </a:lnTo>
                  <a:lnTo>
                    <a:pt x="152" y="130"/>
                  </a:lnTo>
                  <a:lnTo>
                    <a:pt x="142" y="142"/>
                  </a:lnTo>
                  <a:lnTo>
                    <a:pt x="130" y="152"/>
                  </a:lnTo>
                  <a:lnTo>
                    <a:pt x="116" y="160"/>
                  </a:lnTo>
                  <a:lnTo>
                    <a:pt x="100" y="166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66" y="166"/>
                  </a:lnTo>
                  <a:lnTo>
                    <a:pt x="50" y="160"/>
                  </a:lnTo>
                  <a:lnTo>
                    <a:pt x="36" y="152"/>
                  </a:lnTo>
                  <a:lnTo>
                    <a:pt x="24" y="142"/>
                  </a:lnTo>
                  <a:lnTo>
                    <a:pt x="14" y="130"/>
                  </a:lnTo>
                  <a:lnTo>
                    <a:pt x="6" y="116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6" y="6"/>
                  </a:lnTo>
                  <a:lnTo>
                    <a:pt x="130" y="14"/>
                  </a:lnTo>
                  <a:lnTo>
                    <a:pt x="142" y="24"/>
                  </a:lnTo>
                  <a:lnTo>
                    <a:pt x="152" y="36"/>
                  </a:lnTo>
                  <a:lnTo>
                    <a:pt x="160" y="50"/>
                  </a:lnTo>
                  <a:lnTo>
                    <a:pt x="164" y="6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4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1489253" y="2982876"/>
              <a:ext cx="123007" cy="6193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144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6" y="102"/>
                </a:cxn>
                <a:cxn ang="0">
                  <a:pos x="10" y="88"/>
                </a:cxn>
                <a:cxn ang="0">
                  <a:pos x="16" y="76"/>
                </a:cxn>
                <a:cxn ang="0">
                  <a:pos x="24" y="64"/>
                </a:cxn>
                <a:cxn ang="0">
                  <a:pos x="32" y="52"/>
                </a:cxn>
                <a:cxn ang="0">
                  <a:pos x="42" y="42"/>
                </a:cxn>
                <a:cxn ang="0">
                  <a:pos x="52" y="34"/>
                </a:cxn>
                <a:cxn ang="0">
                  <a:pos x="62" y="24"/>
                </a:cxn>
                <a:cxn ang="0">
                  <a:pos x="74" y="18"/>
                </a:cxn>
                <a:cxn ang="0">
                  <a:pos x="86" y="12"/>
                </a:cxn>
                <a:cxn ang="0">
                  <a:pos x="100" y="6"/>
                </a:cxn>
                <a:cxn ang="0">
                  <a:pos x="114" y="4"/>
                </a:cxn>
                <a:cxn ang="0">
                  <a:pos x="128" y="2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58" y="2"/>
                </a:cxn>
                <a:cxn ang="0">
                  <a:pos x="172" y="4"/>
                </a:cxn>
                <a:cxn ang="0">
                  <a:pos x="186" y="6"/>
                </a:cxn>
                <a:cxn ang="0">
                  <a:pos x="198" y="12"/>
                </a:cxn>
                <a:cxn ang="0">
                  <a:pos x="210" y="18"/>
                </a:cxn>
                <a:cxn ang="0">
                  <a:pos x="222" y="24"/>
                </a:cxn>
                <a:cxn ang="0">
                  <a:pos x="234" y="34"/>
                </a:cxn>
                <a:cxn ang="0">
                  <a:pos x="244" y="42"/>
                </a:cxn>
                <a:cxn ang="0">
                  <a:pos x="252" y="52"/>
                </a:cxn>
                <a:cxn ang="0">
                  <a:pos x="262" y="64"/>
                </a:cxn>
                <a:cxn ang="0">
                  <a:pos x="268" y="76"/>
                </a:cxn>
                <a:cxn ang="0">
                  <a:pos x="274" y="88"/>
                </a:cxn>
                <a:cxn ang="0">
                  <a:pos x="280" y="102"/>
                </a:cxn>
                <a:cxn ang="0">
                  <a:pos x="282" y="114"/>
                </a:cxn>
                <a:cxn ang="0">
                  <a:pos x="284" y="128"/>
                </a:cxn>
                <a:cxn ang="0">
                  <a:pos x="286" y="144"/>
                </a:cxn>
              </a:cxnLst>
              <a:rect l="0" t="0" r="r" b="b"/>
              <a:pathLst>
                <a:path w="286" h="144">
                  <a:moveTo>
                    <a:pt x="0" y="144"/>
                  </a:moveTo>
                  <a:lnTo>
                    <a:pt x="0" y="144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0" y="88"/>
                  </a:lnTo>
                  <a:lnTo>
                    <a:pt x="16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4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4" y="4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2"/>
                  </a:lnTo>
                  <a:lnTo>
                    <a:pt x="172" y="4"/>
                  </a:lnTo>
                  <a:lnTo>
                    <a:pt x="186" y="6"/>
                  </a:lnTo>
                  <a:lnTo>
                    <a:pt x="198" y="12"/>
                  </a:lnTo>
                  <a:lnTo>
                    <a:pt x="210" y="18"/>
                  </a:lnTo>
                  <a:lnTo>
                    <a:pt x="222" y="24"/>
                  </a:lnTo>
                  <a:lnTo>
                    <a:pt x="234" y="34"/>
                  </a:lnTo>
                  <a:lnTo>
                    <a:pt x="244" y="42"/>
                  </a:lnTo>
                  <a:lnTo>
                    <a:pt x="252" y="52"/>
                  </a:lnTo>
                  <a:lnTo>
                    <a:pt x="262" y="64"/>
                  </a:lnTo>
                  <a:lnTo>
                    <a:pt x="268" y="76"/>
                  </a:lnTo>
                  <a:lnTo>
                    <a:pt x="274" y="88"/>
                  </a:lnTo>
                  <a:lnTo>
                    <a:pt x="280" y="102"/>
                  </a:lnTo>
                  <a:lnTo>
                    <a:pt x="282" y="114"/>
                  </a:lnTo>
                  <a:lnTo>
                    <a:pt x="284" y="128"/>
                  </a:lnTo>
                  <a:lnTo>
                    <a:pt x="286" y="144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1" name="그룹 30"/>
          <p:cNvGrpSpPr/>
          <p:nvPr userDrawn="1"/>
        </p:nvGrpSpPr>
        <p:grpSpPr>
          <a:xfrm>
            <a:off x="1792799" y="3730835"/>
            <a:ext cx="112685" cy="119484"/>
            <a:chOff x="1496134" y="3909189"/>
            <a:chExt cx="112685" cy="119484"/>
          </a:xfrm>
        </p:grpSpPr>
        <p:sp>
          <p:nvSpPr>
            <p:cNvPr id="32" name="Rectangle 17"/>
            <p:cNvSpPr>
              <a:spLocks noChangeArrowheads="1"/>
            </p:cNvSpPr>
            <p:nvPr userDrawn="1"/>
          </p:nvSpPr>
          <p:spPr bwMode="auto">
            <a:xfrm>
              <a:off x="1496134" y="3926311"/>
              <a:ext cx="112685" cy="102362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36" name="그룹 35"/>
            <p:cNvGrpSpPr/>
            <p:nvPr userDrawn="1"/>
          </p:nvGrpSpPr>
          <p:grpSpPr>
            <a:xfrm>
              <a:off x="1511635" y="3909189"/>
              <a:ext cx="83870" cy="89338"/>
              <a:chOff x="1887176" y="4610293"/>
              <a:chExt cx="111825" cy="119119"/>
            </a:xfrm>
          </p:grpSpPr>
          <p:sp>
            <p:nvSpPr>
              <p:cNvPr id="37" name="Freeform 14"/>
              <p:cNvSpPr>
                <a:spLocks/>
              </p:cNvSpPr>
              <p:nvPr userDrawn="1"/>
            </p:nvSpPr>
            <p:spPr bwMode="auto">
              <a:xfrm>
                <a:off x="1910114" y="4676654"/>
                <a:ext cx="74550" cy="5275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92"/>
                  </a:cxn>
                  <a:cxn ang="0">
                    <a:pos x="130" y="0"/>
                  </a:cxn>
                </a:cxnLst>
                <a:rect l="0" t="0" r="r" b="b"/>
                <a:pathLst>
                  <a:path w="130" h="92">
                    <a:moveTo>
                      <a:pt x="0" y="44"/>
                    </a:moveTo>
                    <a:lnTo>
                      <a:pt x="46" y="92"/>
                    </a:ln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38" name="Line 18"/>
              <p:cNvSpPr>
                <a:spLocks noChangeShapeType="1"/>
              </p:cNvSpPr>
              <p:nvPr userDrawn="1"/>
            </p:nvSpPr>
            <p:spPr bwMode="auto">
              <a:xfrm flipV="1">
                <a:off x="1887176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39" name="Line 19"/>
              <p:cNvSpPr>
                <a:spLocks noChangeShapeType="1"/>
              </p:cNvSpPr>
              <p:nvPr userDrawn="1"/>
            </p:nvSpPr>
            <p:spPr bwMode="auto">
              <a:xfrm flipV="1">
                <a:off x="1998427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</p:grpSp>
      </p:grpSp>
      <p:sp>
        <p:nvSpPr>
          <p:cNvPr id="47" name="TextBox 180"/>
          <p:cNvSpPr txBox="1"/>
          <p:nvPr userDrawn="1"/>
        </p:nvSpPr>
        <p:spPr>
          <a:xfrm>
            <a:off x="1121031" y="384720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VISION 2034</a:t>
            </a:r>
          </a:p>
        </p:txBody>
      </p:sp>
      <p:pic>
        <p:nvPicPr>
          <p:cNvPr id="48" name="Picture 2" descr="C:\Users\user\Desktop\혁신\오스템PPT 2\2차 시안\화이트배경 color CI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4357700"/>
            <a:ext cx="1268760" cy="64936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 flipH="1">
            <a:off x="0" y="0"/>
            <a:ext cx="2285984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 rot="16200000">
            <a:off x="2047543" y="720630"/>
            <a:ext cx="910973" cy="434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8301" y="67913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775591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01 </a:t>
            </a:r>
            <a:r>
              <a:rPr lang="ko-KR" altLang="en-US" dirty="0"/>
              <a:t>꼭지 제목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1113588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3273828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03 </a:t>
            </a:r>
            <a:r>
              <a:rPr lang="ko-KR" altLang="en-US" dirty="0"/>
              <a:t>꼭지 제목</a:t>
            </a:r>
          </a:p>
        </p:txBody>
      </p:sp>
      <p:sp>
        <p:nvSpPr>
          <p:cNvPr id="31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3419872" y="3611825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031690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02 </a:t>
            </a:r>
            <a:r>
              <a:rPr lang="ko-KR" altLang="en-US" dirty="0"/>
              <a:t>꼭지 제목</a:t>
            </a:r>
          </a:p>
        </p:txBody>
      </p:sp>
      <p:sp>
        <p:nvSpPr>
          <p:cNvPr id="34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19872" y="2369687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pic>
        <p:nvPicPr>
          <p:cNvPr id="12" name="Picture 2" descr="C:\Users\user\Desktop\혁신\오스템PPT 2\2차 시안\화이트배경 C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37217" y="4357700"/>
            <a:ext cx="1230915" cy="63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속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1982386"/>
            <a:ext cx="9144000" cy="3161114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7" name="Freeform 8"/>
          <p:cNvSpPr>
            <a:spLocks/>
          </p:cNvSpPr>
          <p:nvPr userDrawn="1"/>
        </p:nvSpPr>
        <p:spPr bwMode="auto">
          <a:xfrm>
            <a:off x="5916248" y="1982386"/>
            <a:ext cx="1799025" cy="4822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2517744"/>
            <a:ext cx="1908000" cy="1458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 algn="ctr">
              <a:buNone/>
              <a:defRPr sz="1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1203598"/>
            <a:ext cx="7560840" cy="64724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spcBef>
                <a:spcPts val="0"/>
              </a:spcBef>
              <a:buNone/>
              <a:defRPr sz="2400" b="1" baseline="0"/>
            </a:lvl1pPr>
          </a:lstStyle>
          <a:p>
            <a:pPr lvl="0"/>
            <a:r>
              <a:rPr lang="ko-KR" altLang="en-US" dirty="0"/>
              <a:t>꼭지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내지(밝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35496" y="57346"/>
            <a:ext cx="9013591" cy="5086154"/>
            <a:chOff x="69087" y="-23"/>
            <a:chExt cx="9013591" cy="5086154"/>
          </a:xfrm>
        </p:grpSpPr>
        <p:pic>
          <p:nvPicPr>
            <p:cNvPr id="18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9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20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grpSp>
        <p:nvGrpSpPr>
          <p:cNvPr id="8" name="그룹 7"/>
          <p:cNvGrpSpPr/>
          <p:nvPr userDrawn="1"/>
        </p:nvGrpSpPr>
        <p:grpSpPr>
          <a:xfrm>
            <a:off x="65205" y="28673"/>
            <a:ext cx="9013591" cy="5086154"/>
            <a:chOff x="69087" y="-23"/>
            <a:chExt cx="9013591" cy="5086154"/>
          </a:xfrm>
        </p:grpSpPr>
        <p:pic>
          <p:nvPicPr>
            <p:cNvPr id="12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3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14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sp>
        <p:nvSpPr>
          <p:cNvPr id="9" name="직사각형 8"/>
          <p:cNvSpPr/>
          <p:nvPr userDrawn="1"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>
            <a:off x="257402" y="428610"/>
            <a:ext cx="811870" cy="217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00F30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87473"/>
            <a:ext cx="7200800" cy="270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꼭지 제목</a:t>
            </a:r>
          </a:p>
        </p:txBody>
      </p:sp>
      <p:pic>
        <p:nvPicPr>
          <p:cNvPr id="15" name="Picture 3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3" cstate="print"/>
          <a:srcRect l="4728" t="9238" r="7012" b="16857"/>
          <a:stretch>
            <a:fillRect/>
          </a:stretch>
        </p:blipFill>
        <p:spPr bwMode="auto">
          <a:xfrm>
            <a:off x="8270434" y="51205"/>
            <a:ext cx="720080" cy="308605"/>
          </a:xfrm>
          <a:prstGeom prst="rect">
            <a:avLst/>
          </a:prstGeom>
          <a:noFill/>
        </p:spPr>
      </p:pic>
      <p:sp>
        <p:nvSpPr>
          <p:cNvPr id="16" name="슬라이드 번호 개체 틀 3"/>
          <p:cNvSpPr txBox="1">
            <a:spLocks/>
          </p:cNvSpPr>
          <p:nvPr userDrawn="1"/>
        </p:nvSpPr>
        <p:spPr>
          <a:xfrm>
            <a:off x="6974904" y="4840010"/>
            <a:ext cx="2133600" cy="273844"/>
          </a:xfrm>
          <a:prstGeom prst="rect">
            <a:avLst/>
          </a:prstGeom>
        </p:spPr>
        <p:txBody>
          <a:bodyPr vert="horz" lIns="77916" tIns="38958" rIns="77916" bIns="38958" rtlCol="0" anchor="ctr"/>
          <a:lstStyle/>
          <a:p>
            <a:pPr marL="0" marR="0" lvl="0" indent="0" algn="r" defTabSz="77916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10DFB-95F8-4B3F-9596-1514915EC8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77916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/10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786182" y="0"/>
            <a:ext cx="5357818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auto">
          <a:xfrm rot="16200000">
            <a:off x="3354538" y="1556776"/>
            <a:ext cx="1649110" cy="7858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제목 4"/>
          <p:cNvSpPr txBox="1">
            <a:spLocks/>
          </p:cNvSpPr>
          <p:nvPr userDrawn="1"/>
        </p:nvSpPr>
        <p:spPr bwMode="auto">
          <a:xfrm>
            <a:off x="4763673" y="1603577"/>
            <a:ext cx="1689860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 defTabSz="911225" eaLnBrk="0">
              <a:tabLst>
                <a:tab pos="85725" algn="l"/>
                <a:tab pos="180975" algn="l"/>
              </a:tabLst>
              <a:defRPr/>
            </a:pPr>
            <a:r>
              <a:rPr lang="en-US" altLang="ko-KR" sz="4000" b="1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en-US" altLang="ko-KR" sz="4000" b="1" kern="0" spc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091265" y="1243454"/>
            <a:ext cx="2300877" cy="1408502"/>
            <a:chOff x="303782" y="1273436"/>
            <a:chExt cx="2300877" cy="1408502"/>
          </a:xfrm>
        </p:grpSpPr>
        <p:sp>
          <p:nvSpPr>
            <p:cNvPr id="16" name="제목 4"/>
            <p:cNvSpPr txBox="1">
              <a:spLocks/>
            </p:cNvSpPr>
            <p:nvPr userDrawn="1"/>
          </p:nvSpPr>
          <p:spPr bwMode="auto">
            <a:xfrm>
              <a:off x="695796" y="1685905"/>
              <a:ext cx="1622550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you.</a:t>
              </a:r>
              <a:endParaRPr lang="en-US" altLang="ko-KR" sz="6000" b="1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7" name="제목 4"/>
            <p:cNvSpPr txBox="1">
              <a:spLocks/>
            </p:cNvSpPr>
            <p:nvPr userDrawn="1"/>
          </p:nvSpPr>
          <p:spPr bwMode="auto">
            <a:xfrm>
              <a:off x="303782" y="1273436"/>
              <a:ext cx="2300877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Thank</a:t>
              </a:r>
              <a:endParaRPr lang="en-US" altLang="ko-KR" sz="6000" b="1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pic>
        <p:nvPicPr>
          <p:cNvPr id="15" name="Picture 2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2" cstate="print"/>
          <a:srcRect l="4761" t="9781" r="5403" b="10155"/>
          <a:stretch>
            <a:fillRect/>
          </a:stretch>
        </p:blipFill>
        <p:spPr bwMode="auto">
          <a:xfrm>
            <a:off x="7929586" y="4538705"/>
            <a:ext cx="1089138" cy="496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49" r:id="rId3"/>
    <p:sldLayoutId id="2147483650" r:id="rId4"/>
    <p:sldLayoutId id="214748365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115616" y="1277436"/>
            <a:ext cx="7528350" cy="108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sz="3600" dirty="0" err="1"/>
              <a:t>EniTools</a:t>
            </a:r>
            <a:r>
              <a:rPr lang="en-US" altLang="ko-KR" sz="3600" dirty="0"/>
              <a:t> – Parameters editor</a:t>
            </a:r>
            <a:endParaRPr lang="ko-KR" altLang="en-US" sz="36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영상장비연구소 </a:t>
            </a:r>
            <a:r>
              <a:rPr lang="en-US" altLang="ko-KR" dirty="0"/>
              <a:t>/ </a:t>
            </a:r>
            <a:r>
              <a:rPr lang="ko-KR" altLang="en-US" dirty="0"/>
              <a:t>박병규 연구원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2123728" y="2984500"/>
            <a:ext cx="3456384" cy="240300"/>
          </a:xfrm>
        </p:spPr>
        <p:txBody>
          <a:bodyPr/>
          <a:lstStyle/>
          <a:p>
            <a:r>
              <a:rPr lang="en-US" altLang="ko-KR" dirty="0"/>
              <a:t>N </a:t>
            </a:r>
            <a:r>
              <a:rPr lang="ko-KR" altLang="en-US" dirty="0"/>
              <a:t>페이지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 </a:t>
            </a:r>
            <a:r>
              <a:rPr lang="ko-KR" altLang="en-US" dirty="0"/>
              <a:t>분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123728" y="3657593"/>
            <a:ext cx="3168352" cy="240300"/>
          </a:xfrm>
        </p:spPr>
        <p:txBody>
          <a:bodyPr/>
          <a:lstStyle/>
          <a:p>
            <a:r>
              <a:rPr lang="en-US" altLang="ko-KR" dirty="0"/>
              <a:t>2023.00.00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3B423D-8C38-8C5E-1681-A2DE006E803B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92238"/>
          <a:ext cx="7886700" cy="236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420640865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2703706029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2435159164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[Pano]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pano </a:t>
                      </a:r>
                      <a:r>
                        <a:rPr lang="ko-KR" altLang="en-US" sz="800" u="none" strike="noStrike">
                          <a:effectLst/>
                        </a:rPr>
                        <a:t>촬영 시 </a:t>
                      </a:r>
                      <a:r>
                        <a:rPr lang="en-US" altLang="ko-KR" sz="800" u="none" strike="noStrike">
                          <a:effectLst/>
                        </a:rPr>
                        <a:t>recon </a:t>
                      </a:r>
                      <a:r>
                        <a:rPr lang="ko-KR" altLang="en-US" sz="800" u="none" strike="noStrike">
                          <a:effectLst/>
                        </a:rPr>
                        <a:t>에서 사용되는 프레임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8452581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frame_cutting_number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이미지 데이터에서 잘라내거나 나눌 프레임의 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3074381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image_width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영역의 넓이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8950186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width_step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이미지 넓이 증감 단계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7126490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촬영 프리셋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9236040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num_arch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겐트리 회전 횟수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5159728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모드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23185725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num_scan_time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소요되는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691884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autosave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데이터를 자동으로 저장 </a:t>
                      </a:r>
                      <a:r>
                        <a:rPr lang="en-US" altLang="ko-KR" sz="800" u="none" strike="noStrike">
                          <a:effectLst/>
                        </a:rPr>
                        <a:t>ON/OFF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867839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regi_based_pano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65316730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관전압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96852926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기본 관전류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54732649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exposure_time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시 </a:t>
                      </a:r>
                      <a:r>
                        <a:rPr lang="en-US" altLang="ko-KR" sz="800" u="none" strike="noStrike">
                          <a:effectLst/>
                        </a:rPr>
                        <a:t>X</a:t>
                      </a:r>
                      <a:r>
                        <a:rPr lang="ko-KR" altLang="en-US" sz="800" u="none" strike="noStrike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80756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892468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Preset_Mode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프리셋</a:t>
                      </a:r>
                      <a:r>
                        <a:rPr lang="ko-KR" altLang="en-US" sz="800" u="none" strike="noStrike" dirty="0">
                          <a:effectLst/>
                        </a:rPr>
                        <a:t> 모드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4631579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48F7B8-8DBD-0D14-06F4-99D45EA53FA3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 err="1"/>
              <a:t>Pano</a:t>
            </a:r>
            <a:r>
              <a:rPr lang="en-US" altLang="ko-KR" b="1" dirty="0"/>
              <a:t> Section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757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D95A32-95CD-6338-B32C-DFA540B4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84105"/>
              </p:ext>
            </p:extLst>
          </p:nvPr>
        </p:nvGraphicFramePr>
        <p:xfrm>
          <a:off x="628650" y="1095348"/>
          <a:ext cx="7886700" cy="1258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94894675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287881920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809675617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Ceph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Logo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 err="1">
                          <a:effectLst/>
                        </a:rPr>
                        <a:t>Ceph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촬영 섹션 로고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8021312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Ceph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촬영 타입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>
                          <a:effectLst/>
                        </a:rPr>
                        <a:t>Lateral, Coronal)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7352546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Flip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영상 반전 </a:t>
                      </a:r>
                      <a:r>
                        <a:rPr lang="en-US" sz="800" u="none" strike="noStrike" dirty="0">
                          <a:effectLst/>
                        </a:rPr>
                        <a:t>ON/OFF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6017223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Kv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기본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5190393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기본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42915469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exposure_time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스캔 시 </a:t>
                      </a:r>
                      <a:r>
                        <a:rPr lang="en-US" altLang="ko-KR" sz="800" u="none" strike="noStrike" dirty="0">
                          <a:effectLst/>
                        </a:rPr>
                        <a:t>X</a:t>
                      </a:r>
                      <a:r>
                        <a:rPr lang="ko-KR" altLang="en-US" sz="800" u="none" strike="noStrike" dirty="0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306883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Dap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 dirty="0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74122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Sensor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사용하는 센서 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5653948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36E698-E6DB-2F94-E228-99A37F4EC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75295"/>
              </p:ext>
            </p:extLst>
          </p:nvPr>
        </p:nvGraphicFramePr>
        <p:xfrm>
          <a:off x="628650" y="2355726"/>
          <a:ext cx="7886700" cy="1731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2293883920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4009514715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3928700862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[Patient]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Chart</a:t>
                      </a:r>
                      <a:endParaRPr lang="en-US" sz="800" b="0" i="0" u="none" strike="noStrike" dirty="0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차트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934688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5224746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gender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성별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9141474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DB </a:t>
                      </a:r>
                      <a:r>
                        <a:rPr lang="ko-KR" altLang="en-US" sz="800" u="none" strike="noStrike">
                          <a:effectLst/>
                        </a:rPr>
                        <a:t>내부의 환자 나이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728592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birthdate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</a:rPr>
                        <a:t>내부의 환자 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4096894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StudyDate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 촬영 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1232544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 촬영 시간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957675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StudyInstanceUID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환자 영상 자료의 고유 식별자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6690865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AccessionNumber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환자 영상에 접근하기 위한 고유 식별자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02479718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icuid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65736782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equipment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영상 촬영 장비 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31525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76F700-2CAE-4B60-80B0-06919CA5BC21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 err="1"/>
              <a:t>Ceph</a:t>
            </a:r>
            <a:r>
              <a:rPr lang="en-US" altLang="ko-KR" b="1" dirty="0"/>
              <a:t> / Patient Section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04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5FF058-879E-920C-7747-81B71BD7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79030"/>
              </p:ext>
            </p:extLst>
          </p:nvPr>
        </p:nvGraphicFramePr>
        <p:xfrm>
          <a:off x="628650" y="1077913"/>
          <a:ext cx="7886700" cy="3040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235926135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375685662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3522962326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[Serial]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시리얼 통신에 사용되는 포트 번호 값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7942825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engineer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시리얼 통신을 설정한 엔지니어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9693053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06084496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[Calibration]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ceph_offset_start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시작 지점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1545920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ceph_offset_end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종료 지점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2647796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ceph_offset_range_left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좌측 영역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2596158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ceph_offset_range_right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offset </a:t>
                      </a:r>
                      <a:r>
                        <a:rPr lang="ko-KR" altLang="en-US" sz="800" u="none" strike="noStrike">
                          <a:effectLst/>
                        </a:rPr>
                        <a:t>의 우측 영역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57435449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build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촬영시 </a:t>
                      </a:r>
                      <a:r>
                        <a:rPr lang="en-US" altLang="ko-KR" sz="800" u="none" strike="noStrike">
                          <a:effectLst/>
                        </a:rPr>
                        <a:t>Calibration SW </a:t>
                      </a:r>
                      <a:r>
                        <a:rPr lang="ko-KR" altLang="en-US" sz="800" u="none" strike="noStrike">
                          <a:effectLst/>
                        </a:rPr>
                        <a:t>빌드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05098430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90280963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[Expose]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80267572"/>
                  </a:ext>
                </a:extLst>
              </a:tr>
              <a:tr h="208229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8536239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 시 노출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7180171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91268325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[Backup]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3438079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80683160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세팔로 촬영 자료 백업 매개변수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1250423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9676432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[Membrain]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FOV_default_position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얇은 조직막 촬영 시 </a:t>
                      </a:r>
                      <a:r>
                        <a:rPr lang="en-US" altLang="ko-KR" sz="800" u="none" strike="noStrike">
                          <a:effectLst/>
                        </a:rPr>
                        <a:t>FOV </a:t>
                      </a:r>
                      <a:r>
                        <a:rPr lang="ko-KR" altLang="en-US" sz="800" u="none" strike="noStrike">
                          <a:effectLst/>
                        </a:rPr>
                        <a:t>기본 위치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72458655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Ceph_default_mode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얇은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조직막</a:t>
                      </a:r>
                      <a:r>
                        <a:rPr lang="ko-KR" altLang="en-US" sz="800" u="none" strike="noStrike" dirty="0">
                          <a:effectLst/>
                        </a:rPr>
                        <a:t> 촬영 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세팔로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모드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893561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C14EBC-5C29-8BE2-14E6-1AEE2995808C}"/>
              </a:ext>
            </a:extLst>
          </p:cNvPr>
          <p:cNvSpPr txBox="1"/>
          <p:nvPr/>
        </p:nvSpPr>
        <p:spPr>
          <a:xfrm>
            <a:off x="683568" y="699542"/>
            <a:ext cx="66247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Serial / Calibration / Expose / Backup / </a:t>
            </a:r>
            <a:r>
              <a:rPr lang="en-US" altLang="ko-KR" b="1" dirty="0" err="1"/>
              <a:t>Membrain</a:t>
            </a:r>
            <a:r>
              <a:rPr lang="en-US" altLang="ko-KR" b="1" dirty="0"/>
              <a:t> Section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198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843CA9-AC29-C52E-BCB6-05369C201824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100848890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3430710292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4246459503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Fov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68628201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18750526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5x5_Maxillar_RightMolar_Gantry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FOV_Gantry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2276349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0155003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01024755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5x5_Maxillar_Right_Gantry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2919509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Maxillar_Incisor_Bottom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아랫쪽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513749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Maxillar_Incisor_Gantry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상악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윗턱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33085009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641313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2457000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5x5_Mandible_RightMolar_Gantry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대구치에 대한 </a:t>
                      </a:r>
                      <a:r>
                        <a:rPr lang="en-US" altLang="ko-KR" sz="800" u="none" strike="noStrike">
                          <a:effectLst/>
                        </a:rPr>
                        <a:t>5x5 cm FOV_Gantry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92822355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FOV_Right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632211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FOV_Bottom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54212137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5x5_Mandible_Right_Gantry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오른쪽 영역에 초점을 맞추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6832637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Mandible_Incisor_Bottom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하악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아랫턱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영역의 중절치에 대한 아랫쪽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5x5 cm FOV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3124050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5x5 Mandible_Incisor_Gantry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하악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아랫턱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영역의 중절치에 대한 </a:t>
                      </a:r>
                      <a:r>
                        <a:rPr lang="en-US" altLang="ko-KR" sz="800" u="none" strike="noStrike" dirty="0">
                          <a:effectLst/>
                        </a:rPr>
                        <a:t>5x5 cm FOV </a:t>
                      </a:r>
                      <a:r>
                        <a:rPr lang="ko-KR" altLang="en-US" sz="800" u="none" strike="noStrike" dirty="0">
                          <a:effectLst/>
                        </a:rPr>
                        <a:t>스캔의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겐트리</a:t>
                      </a:r>
                      <a:r>
                        <a:rPr lang="ko-KR" altLang="en-US" sz="800" u="none" strike="noStrike" dirty="0">
                          <a:effectLst/>
                        </a:rPr>
                        <a:t>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300049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DEE030-3359-5041-7B87-F2928FC29C5B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FOV Section 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046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2BB4C9-08E7-28C3-70C2-DF19072D6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94923"/>
              </p:ext>
            </p:extLst>
          </p:nvPr>
        </p:nvGraphicFramePr>
        <p:xfrm>
          <a:off x="628650" y="1235075"/>
          <a:ext cx="7886700" cy="2675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1516190452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1527201780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1696632018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Fov</a:t>
                      </a:r>
                      <a:r>
                        <a:rPr lang="en-US" altLang="ko-KR" sz="800" u="none" strike="noStrike" dirty="0">
                          <a:effectLst/>
                        </a:rPr>
                        <a:t>]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"Right"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11295324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0914498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오른쪽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2299939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8x9_Center_Bottom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중앙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26720350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8x9_Center_Gantry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중앙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8x9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06123708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10x9_TMJ_Right_Right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"Right"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9165274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35745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10x9_TMJ_Right_Gantry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오른쪽 턱관절</a:t>
                      </a:r>
                      <a:r>
                        <a:rPr lang="en-US" altLang="ko-KR" sz="800" u="none" strike="noStrike">
                          <a:effectLst/>
                        </a:rPr>
                        <a:t>(TemporoMandibular Joint, TMJ)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10x9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6764631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12x9_Sinus_Gantry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17076310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12x9_Occlusion_Gantry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0808430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12x9_FullArch_Gantry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구강 전체 아치에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12x9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60048397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15x9_Sinus_Gantry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5987962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15x9_Occlusion_Gantry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65588728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15x9_FullArch_Gantry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구강 전체 아치에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 </a:t>
                      </a:r>
                      <a:r>
                        <a:rPr lang="ko-KR" altLang="en-US" sz="800" u="none" strike="noStrike">
                          <a:effectLst/>
                        </a:rPr>
                        <a:t>스캔의 겐트리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52574785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15x9_Sinus_Bottom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부비동 영역에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4812304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15x9_Occlusion_Bottom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"Bottom" </a:t>
                      </a:r>
                      <a:r>
                        <a:rPr lang="ko-KR" altLang="en-US" sz="800" u="none" strike="noStrike">
                          <a:effectLst/>
                        </a:rPr>
                        <a:t>관점에서 단면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턱이 닫힐 때 이가 만나는 영역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에 초점을 맞춘 </a:t>
                      </a:r>
                      <a:r>
                        <a:rPr lang="en-US" altLang="ko-KR" sz="800" u="none" strike="noStrike">
                          <a:effectLst/>
                        </a:rPr>
                        <a:t>15x9 cm FOV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52964980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15x9_FullArch_Bottom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"Bottom" </a:t>
                      </a:r>
                      <a:r>
                        <a:rPr lang="ko-KR" altLang="en-US" sz="800" u="none" strike="noStrike" dirty="0">
                          <a:effectLst/>
                        </a:rPr>
                        <a:t>관점에서 구강 전체 아치에 초점을 맞춘 </a:t>
                      </a:r>
                      <a:r>
                        <a:rPr lang="en-US" altLang="ko-KR" sz="800" u="none" strike="noStrike" dirty="0">
                          <a:effectLst/>
                        </a:rPr>
                        <a:t>15x9 cm FOV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725728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9F229E-40D5-97C2-FB94-D85C4816A9BA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FOV Section 02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286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kumimoji="1" lang="en-US" altLang="ko-KR" dirty="0">
                <a:latin typeface="+mj-ea"/>
              </a:rPr>
              <a:t>UI</a:t>
            </a:r>
            <a:r>
              <a:rPr kumimoji="1" lang="ko-KR" altLang="en-US" dirty="0">
                <a:latin typeface="+mj-ea"/>
              </a:rPr>
              <a:t> 설계 중점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9B6E1D-6426-F079-80E1-FF99DA2A308C}"/>
              </a:ext>
            </a:extLst>
          </p:cNvPr>
          <p:cNvGrpSpPr/>
          <p:nvPr/>
        </p:nvGrpSpPr>
        <p:grpSpPr>
          <a:xfrm>
            <a:off x="3177633" y="1361412"/>
            <a:ext cx="2819528" cy="2821930"/>
            <a:chOff x="3085510" y="1088714"/>
            <a:chExt cx="2819528" cy="282193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27D0C81D-7895-C6C8-4175-0F6DAE8DC777}"/>
                </a:ext>
              </a:extLst>
            </p:cNvPr>
            <p:cNvSpPr/>
            <p:nvPr/>
          </p:nvSpPr>
          <p:spPr>
            <a:xfrm rot="5400000" flipH="1">
              <a:off x="4500233" y="1120392"/>
              <a:ext cx="1436484" cy="1373127"/>
            </a:xfrm>
            <a:custGeom>
              <a:avLst/>
              <a:gdLst>
                <a:gd name="connsiteX0" fmla="*/ 2280942 w 2280942"/>
                <a:gd name="connsiteY0" fmla="*/ 2180339 h 2180339"/>
                <a:gd name="connsiteX1" fmla="*/ 2274198 w 2280942"/>
                <a:gd name="connsiteY1" fmla="*/ 2046782 h 2180339"/>
                <a:gd name="connsiteX2" fmla="*/ 233730 w 2280942"/>
                <a:gd name="connsiteY2" fmla="*/ 6314 h 2180339"/>
                <a:gd name="connsiteX3" fmla="*/ 108682 w 2280942"/>
                <a:gd name="connsiteY3" fmla="*/ 0 h 2180339"/>
                <a:gd name="connsiteX4" fmla="*/ 0 w 2280942"/>
                <a:gd name="connsiteY4" fmla="*/ 253590 h 2180339"/>
                <a:gd name="connsiteX5" fmla="*/ 117911 w 2280942"/>
                <a:gd name="connsiteY5" fmla="*/ 528715 h 2180339"/>
                <a:gd name="connsiteX6" fmla="*/ 179720 w 2280942"/>
                <a:gd name="connsiteY6" fmla="*/ 531836 h 2180339"/>
                <a:gd name="connsiteX7" fmla="*/ 1748676 w 2280942"/>
                <a:gd name="connsiteY7" fmla="*/ 2100792 h 2180339"/>
                <a:gd name="connsiteX8" fmla="*/ 1751940 w 2280942"/>
                <a:gd name="connsiteY8" fmla="*/ 2165440 h 2180339"/>
                <a:gd name="connsiteX9" fmla="*/ 1999059 w 2280942"/>
                <a:gd name="connsiteY9" fmla="*/ 2059532 h 2180339"/>
                <a:gd name="connsiteX10" fmla="*/ 2280942 w 2280942"/>
                <a:gd name="connsiteY10" fmla="*/ 2180339 h 2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0942" h="2180339">
                  <a:moveTo>
                    <a:pt x="2280942" y="2180339"/>
                  </a:moveTo>
                  <a:lnTo>
                    <a:pt x="2274198" y="2046782"/>
                  </a:lnTo>
                  <a:cubicBezTo>
                    <a:pt x="2164936" y="970901"/>
                    <a:pt x="1309611" y="115576"/>
                    <a:pt x="233730" y="6314"/>
                  </a:cubicBezTo>
                  <a:lnTo>
                    <a:pt x="108682" y="0"/>
                  </a:lnTo>
                  <a:lnTo>
                    <a:pt x="0" y="253590"/>
                  </a:lnTo>
                  <a:lnTo>
                    <a:pt x="117911" y="528715"/>
                  </a:lnTo>
                  <a:lnTo>
                    <a:pt x="179720" y="531836"/>
                  </a:lnTo>
                  <a:cubicBezTo>
                    <a:pt x="1006986" y="615849"/>
                    <a:pt x="1664662" y="1273526"/>
                    <a:pt x="1748676" y="2100792"/>
                  </a:cubicBezTo>
                  <a:lnTo>
                    <a:pt x="1751940" y="2165440"/>
                  </a:lnTo>
                  <a:lnTo>
                    <a:pt x="1999059" y="2059532"/>
                  </a:lnTo>
                  <a:lnTo>
                    <a:pt x="2280942" y="21803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5BF3163-1754-3BA5-E74A-73DBFB93E046}"/>
                </a:ext>
              </a:extLst>
            </p:cNvPr>
            <p:cNvSpPr/>
            <p:nvPr/>
          </p:nvSpPr>
          <p:spPr>
            <a:xfrm rot="5400000" flipH="1">
              <a:off x="3118931" y="1055558"/>
              <a:ext cx="1379559" cy="1446402"/>
            </a:xfrm>
            <a:custGeom>
              <a:avLst/>
              <a:gdLst>
                <a:gd name="connsiteX0" fmla="*/ 2190551 w 2190551"/>
                <a:gd name="connsiteY0" fmla="*/ 120693 h 2296689"/>
                <a:gd name="connsiteX1" fmla="*/ 1908935 w 2190551"/>
                <a:gd name="connsiteY1" fmla="*/ 0 h 2296689"/>
                <a:gd name="connsiteX2" fmla="*/ 1663076 w 2190551"/>
                <a:gd name="connsiteY2" fmla="*/ 105368 h 2296689"/>
                <a:gd name="connsiteX3" fmla="*/ 1658552 w 2190551"/>
                <a:gd name="connsiteY3" fmla="*/ 194960 h 2296689"/>
                <a:gd name="connsiteX4" fmla="*/ 89596 w 2190551"/>
                <a:gd name="connsiteY4" fmla="*/ 1763916 h 2296689"/>
                <a:gd name="connsiteX5" fmla="*/ 4736 w 2190551"/>
                <a:gd name="connsiteY5" fmla="*/ 1768201 h 2296689"/>
                <a:gd name="connsiteX6" fmla="*/ 115616 w 2190551"/>
                <a:gd name="connsiteY6" fmla="*/ 2026920 h 2296689"/>
                <a:gd name="connsiteX7" fmla="*/ 0 w 2190551"/>
                <a:gd name="connsiteY7" fmla="*/ 2296689 h 2296689"/>
                <a:gd name="connsiteX8" fmla="*/ 143606 w 2190551"/>
                <a:gd name="connsiteY8" fmla="*/ 2289438 h 2296689"/>
                <a:gd name="connsiteX9" fmla="*/ 2184074 w 2190551"/>
                <a:gd name="connsiteY9" fmla="*/ 248970 h 2296689"/>
                <a:gd name="connsiteX10" fmla="*/ 2190551 w 2190551"/>
                <a:gd name="connsiteY10" fmla="*/ 120693 h 22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551" h="2296689">
                  <a:moveTo>
                    <a:pt x="2190551" y="120693"/>
                  </a:moveTo>
                  <a:lnTo>
                    <a:pt x="1908935" y="0"/>
                  </a:lnTo>
                  <a:lnTo>
                    <a:pt x="1663076" y="105368"/>
                  </a:lnTo>
                  <a:lnTo>
                    <a:pt x="1658552" y="194960"/>
                  </a:lnTo>
                  <a:cubicBezTo>
                    <a:pt x="1574538" y="1022226"/>
                    <a:pt x="916862" y="1679903"/>
                    <a:pt x="89596" y="1763916"/>
                  </a:cubicBezTo>
                  <a:lnTo>
                    <a:pt x="4736" y="1768201"/>
                  </a:lnTo>
                  <a:lnTo>
                    <a:pt x="115616" y="2026920"/>
                  </a:lnTo>
                  <a:lnTo>
                    <a:pt x="0" y="2296689"/>
                  </a:lnTo>
                  <a:lnTo>
                    <a:pt x="143606" y="2289438"/>
                  </a:lnTo>
                  <a:cubicBezTo>
                    <a:pt x="1219487" y="2180176"/>
                    <a:pt x="2074812" y="1324851"/>
                    <a:pt x="2184074" y="248970"/>
                  </a:cubicBezTo>
                  <a:lnTo>
                    <a:pt x="2190551" y="120693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A0E211E-6C58-104A-61B9-BB2AF137E410}"/>
                </a:ext>
              </a:extLst>
            </p:cNvPr>
            <p:cNvSpPr/>
            <p:nvPr/>
          </p:nvSpPr>
          <p:spPr>
            <a:xfrm rot="5400000" flipH="1">
              <a:off x="3062707" y="2497582"/>
              <a:ext cx="1437124" cy="1388999"/>
            </a:xfrm>
            <a:custGeom>
              <a:avLst/>
              <a:gdLst>
                <a:gd name="connsiteX0" fmla="*/ 2281957 w 2281957"/>
                <a:gd name="connsiteY0" fmla="*/ 1937032 h 2205541"/>
                <a:gd name="connsiteX1" fmla="*/ 2170723 w 2281957"/>
                <a:gd name="connsiteY1" fmla="*/ 1677486 h 2205541"/>
                <a:gd name="connsiteX2" fmla="*/ 2102237 w 2281957"/>
                <a:gd name="connsiteY2" fmla="*/ 1674028 h 2205541"/>
                <a:gd name="connsiteX3" fmla="*/ 533281 w 2281957"/>
                <a:gd name="connsiteY3" fmla="*/ 105072 h 2205541"/>
                <a:gd name="connsiteX4" fmla="*/ 527975 w 2281957"/>
                <a:gd name="connsiteY4" fmla="*/ 0 h 2205541"/>
                <a:gd name="connsiteX5" fmla="*/ 257656 w 2281957"/>
                <a:gd name="connsiteY5" fmla="*/ 115852 h 2205541"/>
                <a:gd name="connsiteX6" fmla="*/ 0 w 2281957"/>
                <a:gd name="connsiteY6" fmla="*/ 5428 h 2205541"/>
                <a:gd name="connsiteX7" fmla="*/ 7759 w 2281957"/>
                <a:gd name="connsiteY7" fmla="*/ 159082 h 2205541"/>
                <a:gd name="connsiteX8" fmla="*/ 2048227 w 2281957"/>
                <a:gd name="connsiteY8" fmla="*/ 2199550 h 2205541"/>
                <a:gd name="connsiteX9" fmla="*/ 2166882 w 2281957"/>
                <a:gd name="connsiteY9" fmla="*/ 2205541 h 2205541"/>
                <a:gd name="connsiteX10" fmla="*/ 2281957 w 2281957"/>
                <a:gd name="connsiteY10" fmla="*/ 1937032 h 22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1957" h="2205541">
                  <a:moveTo>
                    <a:pt x="2281957" y="1937032"/>
                  </a:moveTo>
                  <a:lnTo>
                    <a:pt x="2170723" y="1677486"/>
                  </a:lnTo>
                  <a:lnTo>
                    <a:pt x="2102237" y="1674028"/>
                  </a:lnTo>
                  <a:cubicBezTo>
                    <a:pt x="1274971" y="1590015"/>
                    <a:pt x="617294" y="932338"/>
                    <a:pt x="533281" y="105072"/>
                  </a:cubicBezTo>
                  <a:lnTo>
                    <a:pt x="527975" y="0"/>
                  </a:lnTo>
                  <a:lnTo>
                    <a:pt x="257656" y="115852"/>
                  </a:lnTo>
                  <a:lnTo>
                    <a:pt x="0" y="5428"/>
                  </a:lnTo>
                  <a:lnTo>
                    <a:pt x="7759" y="159082"/>
                  </a:lnTo>
                  <a:cubicBezTo>
                    <a:pt x="117021" y="1234963"/>
                    <a:pt x="972346" y="2090288"/>
                    <a:pt x="2048227" y="2199550"/>
                  </a:cubicBezTo>
                  <a:lnTo>
                    <a:pt x="2166882" y="2205541"/>
                  </a:lnTo>
                  <a:lnTo>
                    <a:pt x="2281957" y="1937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90DCFAE-FC92-4D00-81CF-FC86EF8226D8}"/>
                </a:ext>
              </a:extLst>
            </p:cNvPr>
            <p:cNvSpPr/>
            <p:nvPr/>
          </p:nvSpPr>
          <p:spPr>
            <a:xfrm rot="5400000" flipH="1">
              <a:off x="4499270" y="2507151"/>
              <a:ext cx="1379991" cy="1426994"/>
            </a:xfrm>
            <a:custGeom>
              <a:avLst/>
              <a:gdLst>
                <a:gd name="connsiteX0" fmla="*/ 2191237 w 2191237"/>
                <a:gd name="connsiteY0" fmla="*/ 527828 h 2265872"/>
                <a:gd name="connsiteX1" fmla="*/ 2073964 w 2191237"/>
                <a:gd name="connsiteY1" fmla="*/ 254190 h 2265872"/>
                <a:gd name="connsiteX2" fmla="*/ 2182903 w 2191237"/>
                <a:gd name="connsiteY2" fmla="*/ 0 h 2265872"/>
                <a:gd name="connsiteX3" fmla="*/ 2045974 w 2191237"/>
                <a:gd name="connsiteY3" fmla="*/ 6914 h 2265872"/>
                <a:gd name="connsiteX4" fmla="*/ 5506 w 2191237"/>
                <a:gd name="connsiteY4" fmla="*/ 2047382 h 2265872"/>
                <a:gd name="connsiteX5" fmla="*/ 0 w 2191237"/>
                <a:gd name="connsiteY5" fmla="*/ 2156413 h 2265872"/>
                <a:gd name="connsiteX6" fmla="*/ 255403 w 2191237"/>
                <a:gd name="connsiteY6" fmla="*/ 2265872 h 2265872"/>
                <a:gd name="connsiteX7" fmla="*/ 528635 w 2191237"/>
                <a:gd name="connsiteY7" fmla="*/ 2148772 h 2265872"/>
                <a:gd name="connsiteX8" fmla="*/ 531028 w 2191237"/>
                <a:gd name="connsiteY8" fmla="*/ 2101392 h 2265872"/>
                <a:gd name="connsiteX9" fmla="*/ 2099984 w 2191237"/>
                <a:gd name="connsiteY9" fmla="*/ 532436 h 2265872"/>
                <a:gd name="connsiteX10" fmla="*/ 2191237 w 2191237"/>
                <a:gd name="connsiteY10" fmla="*/ 527828 h 22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1237" h="2265872">
                  <a:moveTo>
                    <a:pt x="2191237" y="527828"/>
                  </a:moveTo>
                  <a:lnTo>
                    <a:pt x="2073964" y="254190"/>
                  </a:lnTo>
                  <a:lnTo>
                    <a:pt x="2182903" y="0"/>
                  </a:lnTo>
                  <a:lnTo>
                    <a:pt x="2045974" y="6914"/>
                  </a:lnTo>
                  <a:cubicBezTo>
                    <a:pt x="970093" y="116176"/>
                    <a:pt x="114768" y="971501"/>
                    <a:pt x="5506" y="2047382"/>
                  </a:cubicBezTo>
                  <a:lnTo>
                    <a:pt x="0" y="2156413"/>
                  </a:lnTo>
                  <a:lnTo>
                    <a:pt x="255403" y="2265872"/>
                  </a:lnTo>
                  <a:lnTo>
                    <a:pt x="528635" y="2148772"/>
                  </a:lnTo>
                  <a:lnTo>
                    <a:pt x="531028" y="2101392"/>
                  </a:lnTo>
                  <a:cubicBezTo>
                    <a:pt x="615041" y="1274126"/>
                    <a:pt x="1272718" y="616449"/>
                    <a:pt x="2099984" y="532436"/>
                  </a:cubicBezTo>
                  <a:lnTo>
                    <a:pt x="2191237" y="527828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0C4CA2-79C2-EBEA-915F-9E2B69A3FA8F}"/>
                </a:ext>
              </a:extLst>
            </p:cNvPr>
            <p:cNvSpPr txBox="1"/>
            <p:nvPr/>
          </p:nvSpPr>
          <p:spPr>
            <a:xfrm>
              <a:off x="3743398" y="2293234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latin typeface="+mj-ea"/>
                  <a:ea typeface="+mj-ea"/>
                </a:rPr>
                <a:t>편리한 </a:t>
              </a:r>
              <a:r>
                <a:rPr lang="en-US" altLang="ko-KR" sz="2400" b="1" spc="-150" dirty="0">
                  <a:latin typeface="+mj-ea"/>
                  <a:ea typeface="+mj-ea"/>
                </a:rPr>
                <a:t>UI</a:t>
              </a:r>
              <a:endParaRPr lang="ko-KR" altLang="en-US" sz="2400" b="1" spc="-150" dirty="0"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6868F9-44E3-BF83-6C97-11E501E4D102}"/>
              </a:ext>
            </a:extLst>
          </p:cNvPr>
          <p:cNvGrpSpPr/>
          <p:nvPr/>
        </p:nvGrpSpPr>
        <p:grpSpPr>
          <a:xfrm>
            <a:off x="2775570" y="1308792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4C25FA-8BA8-9A03-2533-332665D79491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602B6B3-364E-C3AC-F2FE-EC89389926EB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460DD16-6278-87F5-909E-5D1E12A53DED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77D3F7-A724-AE15-0F4B-DF6691647F77}"/>
              </a:ext>
            </a:extLst>
          </p:cNvPr>
          <p:cNvGrpSpPr/>
          <p:nvPr/>
        </p:nvGrpSpPr>
        <p:grpSpPr>
          <a:xfrm flipH="1" flipV="1">
            <a:off x="5136514" y="3905601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F7205A-696B-D98E-79D3-54DC0AD73654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D13147C-8210-F56E-FF8B-2D48EB7E6D3E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25238A-1F4F-463E-6E65-D1857F61146C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E7736F-DE65-30AE-02B3-F23D51A2EF91}"/>
              </a:ext>
            </a:extLst>
          </p:cNvPr>
          <p:cNvGrpSpPr/>
          <p:nvPr/>
        </p:nvGrpSpPr>
        <p:grpSpPr>
          <a:xfrm flipH="1">
            <a:off x="5161965" y="1287329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51EA121-2035-F7D6-95C1-1254BDB2CE97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4FA1C40-D12B-E77F-98EC-3EBDBEE9A3BE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EDF279-73BA-C022-68D8-B622C1BB4FE0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FD8785-46E3-0C53-4213-1C423815A6ED}"/>
              </a:ext>
            </a:extLst>
          </p:cNvPr>
          <p:cNvGrpSpPr/>
          <p:nvPr/>
        </p:nvGrpSpPr>
        <p:grpSpPr>
          <a:xfrm flipV="1">
            <a:off x="2740449" y="3893164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942BC39-00F6-41FD-E868-6BDA2C946A4C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A5ADAC1-4674-3F3D-596B-FCEE72C79201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6873A0-583F-AC6C-642F-5DA033F94854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745F932-7A48-D9F3-B113-65E566C7DAD4}"/>
              </a:ext>
            </a:extLst>
          </p:cNvPr>
          <p:cNvSpPr txBox="1"/>
          <p:nvPr/>
        </p:nvSpPr>
        <p:spPr>
          <a:xfrm>
            <a:off x="735627" y="1122708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클릭만으로 핵심기능 사용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F8FBBA-A356-DD7A-B704-3188084C0EF6}"/>
              </a:ext>
            </a:extLst>
          </p:cNvPr>
          <p:cNvSpPr txBox="1"/>
          <p:nvPr/>
        </p:nvSpPr>
        <p:spPr>
          <a:xfrm>
            <a:off x="839423" y="1428332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pc="-150" dirty="0">
                <a:latin typeface="+mj-ea"/>
                <a:ea typeface="+mj-ea"/>
              </a:rPr>
              <a:t>정확한 장비사용을 위해 필요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FE4AA-0ED2-7308-25CA-8436B9D3F47B}"/>
              </a:ext>
            </a:extLst>
          </p:cNvPr>
          <p:cNvSpPr txBox="1"/>
          <p:nvPr/>
        </p:nvSpPr>
        <p:spPr>
          <a:xfrm>
            <a:off x="6336630" y="1124353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기존 정보 불러오기 및 저장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3F7228-0022-8AEE-AD27-A353EF3292F0}"/>
              </a:ext>
            </a:extLst>
          </p:cNvPr>
          <p:cNvSpPr txBox="1"/>
          <p:nvPr/>
        </p:nvSpPr>
        <p:spPr>
          <a:xfrm>
            <a:off x="6347454" y="1428332"/>
            <a:ext cx="2106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>
                <a:latin typeface="+mj-ea"/>
                <a:ea typeface="+mj-ea"/>
              </a:rPr>
              <a:t>프로그램 실행 후</a:t>
            </a:r>
            <a:endParaRPr lang="en-US" altLang="ko-KR" sz="1200" b="1" spc="-150" dirty="0">
              <a:latin typeface="+mj-ea"/>
              <a:ea typeface="+mj-ea"/>
            </a:endParaRPr>
          </a:p>
          <a:p>
            <a:r>
              <a:rPr lang="en-US" altLang="ko-KR" sz="1200" b="1" spc="-150" dirty="0">
                <a:latin typeface="+mj-ea"/>
                <a:ea typeface="+mj-ea"/>
              </a:rPr>
              <a:t>Load </a:t>
            </a:r>
            <a:r>
              <a:rPr lang="en-US" altLang="ko-KR" sz="1200" b="1" spc="-150" dirty="0" err="1">
                <a:latin typeface="+mj-ea"/>
                <a:ea typeface="+mj-ea"/>
              </a:rPr>
              <a:t>Ini</a:t>
            </a:r>
            <a:r>
              <a:rPr lang="en-US" altLang="ko-KR" sz="1200" b="1" spc="-150" dirty="0">
                <a:latin typeface="+mj-ea"/>
                <a:ea typeface="+mj-ea"/>
              </a:rPr>
              <a:t> </a:t>
            </a:r>
            <a:r>
              <a:rPr lang="ko-KR" altLang="en-US" sz="1200" b="1" spc="-150" dirty="0">
                <a:latin typeface="+mj-ea"/>
                <a:ea typeface="+mj-ea"/>
              </a:rPr>
              <a:t>버튼 클릭 시 기존정보를</a:t>
            </a:r>
            <a:endParaRPr lang="en-US" altLang="ko-KR" sz="1200" b="1" spc="-150" dirty="0">
              <a:latin typeface="+mj-ea"/>
              <a:ea typeface="+mj-ea"/>
            </a:endParaRPr>
          </a:p>
          <a:p>
            <a:r>
              <a:rPr lang="ko-KR" altLang="en-US" sz="1200" b="1" spc="-150" dirty="0">
                <a:latin typeface="+mj-ea"/>
                <a:ea typeface="+mj-ea"/>
              </a:rPr>
              <a:t>불러올 수 있으며</a:t>
            </a:r>
            <a:r>
              <a:rPr lang="en-US" altLang="ko-KR" sz="1200" b="1" spc="-150" dirty="0">
                <a:latin typeface="+mj-ea"/>
                <a:ea typeface="+mj-ea"/>
              </a:rPr>
              <a:t>, </a:t>
            </a:r>
          </a:p>
          <a:p>
            <a:r>
              <a:rPr lang="en-US" altLang="ko-KR" sz="1200" b="1" spc="-150" dirty="0">
                <a:latin typeface="+mj-ea"/>
                <a:ea typeface="+mj-ea"/>
              </a:rPr>
              <a:t>Save</a:t>
            </a:r>
            <a:r>
              <a:rPr lang="ko-KR" altLang="en-US" sz="1200" b="1" spc="-150" dirty="0">
                <a:latin typeface="+mj-ea"/>
                <a:ea typeface="+mj-ea"/>
              </a:rPr>
              <a:t>버튼 클릭 시 섹션 별 수정된</a:t>
            </a:r>
            <a:endParaRPr lang="en-US" altLang="ko-KR" sz="1200" b="1" spc="-150" dirty="0">
              <a:latin typeface="+mj-ea"/>
              <a:ea typeface="+mj-ea"/>
            </a:endParaRPr>
          </a:p>
          <a:p>
            <a:r>
              <a:rPr lang="ko-KR" altLang="en-US" sz="1200" b="1" spc="-150" dirty="0">
                <a:latin typeface="+mj-ea"/>
                <a:ea typeface="+mj-ea"/>
              </a:rPr>
              <a:t>정보 저장 가능</a:t>
            </a:r>
            <a:r>
              <a:rPr lang="en-US" altLang="ko-KR" sz="1200" b="1" spc="-150" dirty="0">
                <a:latin typeface="+mj-ea"/>
                <a:ea typeface="+mj-ea"/>
              </a:rPr>
              <a:t> </a:t>
            </a:r>
          </a:p>
          <a:p>
            <a:endParaRPr lang="ko-KR" altLang="en-US" sz="1200" b="1" spc="-15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EA314-3B87-0CB0-3831-95877C37165C}"/>
              </a:ext>
            </a:extLst>
          </p:cNvPr>
          <p:cNvSpPr txBox="1"/>
          <p:nvPr/>
        </p:nvSpPr>
        <p:spPr>
          <a:xfrm>
            <a:off x="6401292" y="35078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편집기능 수행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101937-0FD2-D770-8261-102FA4874F9C}"/>
              </a:ext>
            </a:extLst>
          </p:cNvPr>
          <p:cNvSpPr txBox="1"/>
          <p:nvPr/>
        </p:nvSpPr>
        <p:spPr>
          <a:xfrm>
            <a:off x="6412116" y="3867894"/>
            <a:ext cx="177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>
                <a:latin typeface="+mj-ea"/>
                <a:ea typeface="+mj-ea"/>
              </a:rPr>
              <a:t>각 </a:t>
            </a:r>
            <a:r>
              <a:rPr lang="en-US" altLang="ko-KR" sz="1200" b="1" spc="-150" dirty="0">
                <a:latin typeface="+mj-ea"/>
                <a:ea typeface="+mj-ea"/>
              </a:rPr>
              <a:t>Control</a:t>
            </a:r>
            <a:r>
              <a:rPr lang="ko-KR" altLang="en-US" sz="1200" b="1" spc="-150" dirty="0">
                <a:latin typeface="+mj-ea"/>
                <a:ea typeface="+mj-ea"/>
              </a:rPr>
              <a:t>을 간단 조작하여</a:t>
            </a:r>
            <a:endParaRPr lang="en-US" altLang="ko-KR" sz="1200" b="1" spc="-150" dirty="0">
              <a:latin typeface="+mj-ea"/>
              <a:ea typeface="+mj-ea"/>
            </a:endParaRPr>
          </a:p>
          <a:p>
            <a:r>
              <a:rPr lang="ko-KR" altLang="en-US" sz="1200" b="1" spc="-150" dirty="0">
                <a:latin typeface="+mj-ea"/>
                <a:ea typeface="+mj-ea"/>
              </a:rPr>
              <a:t>편집기능 수행</a:t>
            </a:r>
            <a:endParaRPr lang="en-US" altLang="ko-KR" sz="1200" b="1" spc="-15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77B99-9371-B0C4-A559-A6D14097D721}"/>
              </a:ext>
            </a:extLst>
          </p:cNvPr>
          <p:cNvSpPr txBox="1"/>
          <p:nvPr/>
        </p:nvSpPr>
        <p:spPr>
          <a:xfrm>
            <a:off x="861629" y="3344674"/>
            <a:ext cx="1917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spc="-150" dirty="0" err="1">
                <a:solidFill>
                  <a:srgbClr val="00C488"/>
                </a:solidFill>
                <a:latin typeface="+mj-ea"/>
                <a:ea typeface="+mj-ea"/>
              </a:rPr>
              <a:t>콘트롤</a:t>
            </a:r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 패널 형식의</a:t>
            </a:r>
            <a:endParaRPr lang="en-US" altLang="ko-KR" sz="1400" b="1" spc="-150" dirty="0">
              <a:solidFill>
                <a:srgbClr val="00C488"/>
              </a:solidFill>
              <a:latin typeface="+mj-ea"/>
              <a:ea typeface="+mj-ea"/>
            </a:endParaRPr>
          </a:p>
          <a:p>
            <a:pPr algn="r"/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아이콘 배열로</a:t>
            </a:r>
            <a:r>
              <a:rPr lang="en-US" altLang="ko-KR" sz="1400" b="1" spc="-150" dirty="0">
                <a:solidFill>
                  <a:srgbClr val="00C488"/>
                </a:solidFill>
                <a:latin typeface="+mj-ea"/>
                <a:ea typeface="+mj-ea"/>
              </a:rPr>
              <a:t> </a:t>
            </a:r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섹션 구분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769C3C-BC9B-FD24-1967-203A00562D83}"/>
              </a:ext>
            </a:extLst>
          </p:cNvPr>
          <p:cNvSpPr txBox="1"/>
          <p:nvPr/>
        </p:nvSpPr>
        <p:spPr>
          <a:xfrm>
            <a:off x="1293413" y="3893164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pc="-150" dirty="0">
                <a:latin typeface="+mj-ea"/>
                <a:ea typeface="+mj-ea"/>
              </a:rPr>
              <a:t>아이콘 더블 클릭 시</a:t>
            </a:r>
            <a:endParaRPr lang="en-US" altLang="ko-KR" sz="1200" b="1" spc="-150" dirty="0">
              <a:latin typeface="+mj-ea"/>
              <a:ea typeface="+mj-ea"/>
            </a:endParaRPr>
          </a:p>
          <a:p>
            <a:pPr algn="r"/>
            <a:r>
              <a:rPr lang="ko-KR" altLang="en-US" sz="1200" b="1" spc="-150" dirty="0">
                <a:latin typeface="+mj-ea"/>
                <a:ea typeface="+mj-ea"/>
              </a:rPr>
              <a:t>섹션 다이얼로그 출력</a:t>
            </a:r>
            <a:endParaRPr lang="en-US" altLang="ko-KR" sz="1200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231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IV. </a:t>
            </a:r>
            <a:r>
              <a:rPr kumimoji="1" lang="ko-KR" altLang="en-US" dirty="0">
                <a:latin typeface="+mj-ea"/>
              </a:rPr>
              <a:t>보완점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B7E56633-5E2D-3E10-E9A9-7A429E3999B2}"/>
              </a:ext>
            </a:extLst>
          </p:cNvPr>
          <p:cNvSpPr/>
          <p:nvPr/>
        </p:nvSpPr>
        <p:spPr>
          <a:xfrm flipH="1">
            <a:off x="4591809" y="1347614"/>
            <a:ext cx="1388999" cy="2814793"/>
          </a:xfrm>
          <a:custGeom>
            <a:avLst/>
            <a:gdLst>
              <a:gd name="connsiteX0" fmla="*/ 2190552 w 2238531"/>
              <a:gd name="connsiteY0" fmla="*/ 0 h 4536362"/>
              <a:gd name="connsiteX1" fmla="*/ 2042343 w 2238531"/>
              <a:gd name="connsiteY1" fmla="*/ 7484 h 4536362"/>
              <a:gd name="connsiteX2" fmla="*/ 0 w 2238531"/>
              <a:gd name="connsiteY2" fmla="*/ 2270682 h 4536362"/>
              <a:gd name="connsiteX3" fmla="*/ 2042343 w 2238531"/>
              <a:gd name="connsiteY3" fmla="*/ 4533880 h 4536362"/>
              <a:gd name="connsiteX4" fmla="*/ 2091502 w 2238531"/>
              <a:gd name="connsiteY4" fmla="*/ 4536362 h 4536362"/>
              <a:gd name="connsiteX5" fmla="*/ 2238531 w 2238531"/>
              <a:gd name="connsiteY5" fmla="*/ 4284611 h 4536362"/>
              <a:gd name="connsiteX6" fmla="*/ 2089854 w 2238531"/>
              <a:gd name="connsiteY6" fmla="*/ 4030039 h 4536362"/>
              <a:gd name="connsiteX7" fmla="*/ 1918401 w 2238531"/>
              <a:gd name="connsiteY7" fmla="*/ 4003872 h 4536362"/>
              <a:gd name="connsiteX8" fmla="*/ 505811 w 2238531"/>
              <a:gd name="connsiteY8" fmla="*/ 2270682 h 4536362"/>
              <a:gd name="connsiteX9" fmla="*/ 2094059 w 2238531"/>
              <a:gd name="connsiteY9" fmla="*/ 510684 h 4536362"/>
              <a:gd name="connsiteX10" fmla="*/ 2194555 w 2238531"/>
              <a:gd name="connsiteY10" fmla="*/ 505609 h 4536362"/>
              <a:gd name="connsiteX11" fmla="*/ 2044909 w 2238531"/>
              <a:gd name="connsiteY11" fmla="*/ 249377 h 4536362"/>
              <a:gd name="connsiteX12" fmla="*/ 2190552 w 2238531"/>
              <a:gd name="connsiteY12" fmla="*/ 0 h 453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8531" h="4536362">
                <a:moveTo>
                  <a:pt x="2190552" y="0"/>
                </a:moveTo>
                <a:lnTo>
                  <a:pt x="2042343" y="7484"/>
                </a:lnTo>
                <a:cubicBezTo>
                  <a:pt x="895189" y="123984"/>
                  <a:pt x="0" y="1092792"/>
                  <a:pt x="0" y="2270682"/>
                </a:cubicBezTo>
                <a:cubicBezTo>
                  <a:pt x="0" y="3448572"/>
                  <a:pt x="895189" y="4417380"/>
                  <a:pt x="2042343" y="4533880"/>
                </a:cubicBezTo>
                <a:lnTo>
                  <a:pt x="2091502" y="4536362"/>
                </a:lnTo>
                <a:lnTo>
                  <a:pt x="2238531" y="4284611"/>
                </a:lnTo>
                <a:lnTo>
                  <a:pt x="2089854" y="4030039"/>
                </a:lnTo>
                <a:lnTo>
                  <a:pt x="1918401" y="4003872"/>
                </a:lnTo>
                <a:cubicBezTo>
                  <a:pt x="1112237" y="3838906"/>
                  <a:pt x="505811" y="3125614"/>
                  <a:pt x="505811" y="2270682"/>
                </a:cubicBezTo>
                <a:cubicBezTo>
                  <a:pt x="505811" y="1354683"/>
                  <a:pt x="1201963" y="601281"/>
                  <a:pt x="2094059" y="510684"/>
                </a:cubicBezTo>
                <a:lnTo>
                  <a:pt x="2194555" y="505609"/>
                </a:lnTo>
                <a:lnTo>
                  <a:pt x="2044909" y="249377"/>
                </a:lnTo>
                <a:lnTo>
                  <a:pt x="219055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4AB255E-4B80-8476-B179-C56345C1C4D3}"/>
              </a:ext>
            </a:extLst>
          </p:cNvPr>
          <p:cNvSpPr/>
          <p:nvPr/>
        </p:nvSpPr>
        <p:spPr>
          <a:xfrm flipH="1">
            <a:off x="3212259" y="1348833"/>
            <a:ext cx="1434186" cy="2819631"/>
          </a:xfrm>
          <a:custGeom>
            <a:avLst/>
            <a:gdLst>
              <a:gd name="connsiteX0" fmla="*/ 144931 w 2311355"/>
              <a:gd name="connsiteY0" fmla="*/ 0 h 4544158"/>
              <a:gd name="connsiteX1" fmla="*/ 0 w 2311355"/>
              <a:gd name="connsiteY1" fmla="*/ 248158 h 4544158"/>
              <a:gd name="connsiteX2" fmla="*/ 150645 w 2311355"/>
              <a:gd name="connsiteY2" fmla="*/ 506099 h 4544158"/>
              <a:gd name="connsiteX3" fmla="*/ 217296 w 2311355"/>
              <a:gd name="connsiteY3" fmla="*/ 509465 h 4544158"/>
              <a:gd name="connsiteX4" fmla="*/ 1805544 w 2311355"/>
              <a:gd name="connsiteY4" fmla="*/ 2269463 h 4544158"/>
              <a:gd name="connsiteX5" fmla="*/ 217296 w 2311355"/>
              <a:gd name="connsiteY5" fmla="*/ 4029461 h 4544158"/>
              <a:gd name="connsiteX6" fmla="*/ 50247 w 2311355"/>
              <a:gd name="connsiteY6" fmla="*/ 4037897 h 4544158"/>
              <a:gd name="connsiteX7" fmla="*/ 193622 w 2311355"/>
              <a:gd name="connsiteY7" fmla="*/ 4283392 h 4544158"/>
              <a:gd name="connsiteX8" fmla="*/ 41328 w 2311355"/>
              <a:gd name="connsiteY8" fmla="*/ 4544158 h 4544158"/>
              <a:gd name="connsiteX9" fmla="*/ 269012 w 2311355"/>
              <a:gd name="connsiteY9" fmla="*/ 4532661 h 4544158"/>
              <a:gd name="connsiteX10" fmla="*/ 2311355 w 2311355"/>
              <a:gd name="connsiteY10" fmla="*/ 2269463 h 4544158"/>
              <a:gd name="connsiteX11" fmla="*/ 269012 w 2311355"/>
              <a:gd name="connsiteY11" fmla="*/ 6265 h 4544158"/>
              <a:gd name="connsiteX12" fmla="*/ 144931 w 2311355"/>
              <a:gd name="connsiteY12" fmla="*/ 0 h 454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11355" h="4544158">
                <a:moveTo>
                  <a:pt x="144931" y="0"/>
                </a:moveTo>
                <a:lnTo>
                  <a:pt x="0" y="248158"/>
                </a:lnTo>
                <a:lnTo>
                  <a:pt x="150645" y="506099"/>
                </a:lnTo>
                <a:lnTo>
                  <a:pt x="217296" y="509465"/>
                </a:lnTo>
                <a:cubicBezTo>
                  <a:pt x="1109392" y="600062"/>
                  <a:pt x="1805544" y="1353464"/>
                  <a:pt x="1805544" y="2269463"/>
                </a:cubicBezTo>
                <a:cubicBezTo>
                  <a:pt x="1805544" y="3185461"/>
                  <a:pt x="1109392" y="3938864"/>
                  <a:pt x="217296" y="4029461"/>
                </a:cubicBezTo>
                <a:lnTo>
                  <a:pt x="50247" y="4037897"/>
                </a:lnTo>
                <a:lnTo>
                  <a:pt x="193622" y="4283392"/>
                </a:lnTo>
                <a:lnTo>
                  <a:pt x="41328" y="4544158"/>
                </a:lnTo>
                <a:lnTo>
                  <a:pt x="269012" y="4532661"/>
                </a:lnTo>
                <a:cubicBezTo>
                  <a:pt x="1416166" y="4416161"/>
                  <a:pt x="2311355" y="3447353"/>
                  <a:pt x="2311355" y="2269463"/>
                </a:cubicBezTo>
                <a:cubicBezTo>
                  <a:pt x="2311355" y="1091573"/>
                  <a:pt x="1416166" y="122765"/>
                  <a:pt x="269012" y="6265"/>
                </a:cubicBezTo>
                <a:lnTo>
                  <a:pt x="144931" y="0"/>
                </a:lnTo>
                <a:close/>
              </a:path>
            </a:pathLst>
          </a:custGeom>
          <a:solidFill>
            <a:srgbClr val="00C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F77D2-0BCE-668A-6EE3-AE65571691C6}"/>
              </a:ext>
            </a:extLst>
          </p:cNvPr>
          <p:cNvSpPr txBox="1"/>
          <p:nvPr/>
        </p:nvSpPr>
        <p:spPr>
          <a:xfrm>
            <a:off x="4018002" y="25659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+mj-ea"/>
                <a:ea typeface="+mj-ea"/>
              </a:rPr>
              <a:t>보완점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D1FE0FF-1207-FB00-6790-F020E6B64597}"/>
              </a:ext>
            </a:extLst>
          </p:cNvPr>
          <p:cNvGrpSpPr/>
          <p:nvPr/>
        </p:nvGrpSpPr>
        <p:grpSpPr>
          <a:xfrm>
            <a:off x="2775570" y="1308792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AB22D26-62C5-AF63-C608-52826F146B55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794F03-0B11-AD9E-C178-D2931628D863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FF9EC3F-662C-9A25-79DA-C8074298E32B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1175F3-BF49-EEA9-8EAA-AA6EACB6BB9A}"/>
              </a:ext>
            </a:extLst>
          </p:cNvPr>
          <p:cNvGrpSpPr/>
          <p:nvPr/>
        </p:nvGrpSpPr>
        <p:grpSpPr>
          <a:xfrm flipH="1" flipV="1">
            <a:off x="5136514" y="3905601"/>
            <a:ext cx="1174665" cy="288068"/>
            <a:chOff x="9692640" y="-1600200"/>
            <a:chExt cx="1747817" cy="428625"/>
          </a:xfrm>
          <a:solidFill>
            <a:schemeClr val="tx1"/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B0C277F-55E6-945B-AC81-5FC291420A17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CEBE0AE-746B-0470-EB72-AFB4E0213A2D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C7E66D-322E-2B6F-454A-1F4B1DEC533D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8CFA14E-CFCF-8F0F-5078-3ED7A4579D96}"/>
              </a:ext>
            </a:extLst>
          </p:cNvPr>
          <p:cNvSpPr txBox="1"/>
          <p:nvPr/>
        </p:nvSpPr>
        <p:spPr>
          <a:xfrm>
            <a:off x="611687" y="1122708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spc="-150" dirty="0">
                <a:solidFill>
                  <a:srgbClr val="00C488"/>
                </a:solidFill>
                <a:latin typeface="+mj-ea"/>
                <a:ea typeface="+mj-ea"/>
              </a:rPr>
              <a:t>SW</a:t>
            </a:r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의 현재 사용중인 이미지</a:t>
            </a:r>
            <a:endParaRPr lang="en-US" altLang="ko-KR" sz="1400" b="1" spc="-150" dirty="0">
              <a:solidFill>
                <a:srgbClr val="00C488"/>
              </a:solidFill>
              <a:latin typeface="+mj-ea"/>
              <a:ea typeface="+mj-ea"/>
            </a:endParaRPr>
          </a:p>
          <a:p>
            <a:pPr algn="r"/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불러오기 가능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EB850-8780-5E23-23ED-1F3E6362747C}"/>
              </a:ext>
            </a:extLst>
          </p:cNvPr>
          <p:cNvSpPr txBox="1"/>
          <p:nvPr/>
        </p:nvSpPr>
        <p:spPr>
          <a:xfrm>
            <a:off x="288789" y="1645928"/>
            <a:ext cx="24481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spc="-150" dirty="0">
                <a:latin typeface="+mn-ea"/>
              </a:rPr>
              <a:t>파라미터의 의미를 설명할 때</a:t>
            </a:r>
            <a:r>
              <a:rPr lang="en-US" altLang="ko-KR" sz="1200" b="1" spc="-150" dirty="0">
                <a:latin typeface="+mn-ea"/>
              </a:rPr>
              <a:t>,</a:t>
            </a:r>
          </a:p>
          <a:p>
            <a:pPr algn="r"/>
            <a:r>
              <a:rPr lang="en-US" altLang="ko-KR" sz="1200" b="1" spc="-150" dirty="0">
                <a:latin typeface="+mn-ea"/>
              </a:rPr>
              <a:t>SW</a:t>
            </a:r>
            <a:r>
              <a:rPr lang="ko-KR" altLang="en-US" sz="1200" b="1" spc="-150" dirty="0">
                <a:latin typeface="+mn-ea"/>
              </a:rPr>
              <a:t>의 현재 사용 중인 이미지를</a:t>
            </a:r>
            <a:endParaRPr lang="en-US" altLang="ko-KR" sz="1200" b="1" spc="-150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불러와</a:t>
            </a:r>
            <a:r>
              <a:rPr lang="en-US" altLang="ko-KR" sz="1200" b="1" spc="-150" dirty="0">
                <a:latin typeface="+mn-ea"/>
              </a:rPr>
              <a:t> </a:t>
            </a:r>
            <a:r>
              <a:rPr lang="ko-KR" altLang="en-US" sz="1200" b="1" spc="-150" dirty="0">
                <a:latin typeface="+mn-ea"/>
              </a:rPr>
              <a:t>이해를 돕는 방식으로</a:t>
            </a:r>
            <a:endParaRPr lang="en-US" altLang="ko-KR" sz="1200" b="1" spc="-150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적용 가능</a:t>
            </a:r>
            <a:endParaRPr lang="en-US" altLang="ko-KR" sz="1200" b="1" spc="-150" dirty="0">
              <a:latin typeface="+mn-ea"/>
            </a:endParaRPr>
          </a:p>
          <a:p>
            <a:pPr algn="r"/>
            <a:endParaRPr lang="en-US" altLang="ko-KR" sz="1200" b="1" dirty="0">
              <a:latin typeface="+mn-ea"/>
            </a:endParaRPr>
          </a:p>
          <a:p>
            <a:pPr algn="r"/>
            <a:r>
              <a:rPr lang="ko-KR" altLang="en-US" sz="1200" b="1" dirty="0" err="1">
                <a:latin typeface="+mn-ea"/>
              </a:rPr>
              <a:t>Sinus</a:t>
            </a:r>
            <a:r>
              <a:rPr lang="ko-KR" altLang="en-US" sz="1200" b="1" dirty="0">
                <a:latin typeface="+mn-ea"/>
              </a:rPr>
              <a:t>, </a:t>
            </a:r>
            <a:r>
              <a:rPr lang="ko-KR" altLang="en-US" sz="1200" b="1" dirty="0" err="1">
                <a:latin typeface="+mn-ea"/>
              </a:rPr>
              <a:t>Occlusion</a:t>
            </a:r>
            <a:r>
              <a:rPr lang="ko-KR" altLang="en-US" sz="1200" b="1" dirty="0">
                <a:latin typeface="+mn-ea"/>
              </a:rPr>
              <a:t> 및 </a:t>
            </a:r>
            <a:r>
              <a:rPr lang="ko-KR" altLang="en-US" sz="1200" b="1" dirty="0" err="1">
                <a:latin typeface="+mn-ea"/>
              </a:rPr>
              <a:t>Fullarch의</a:t>
            </a:r>
            <a:r>
              <a:rPr lang="ko-KR" altLang="en-US" sz="1200" b="1" dirty="0">
                <a:latin typeface="+mn-ea"/>
              </a:rPr>
              <a:t> </a:t>
            </a:r>
            <a:endParaRPr lang="en-US" altLang="ko-KR" sz="1200" b="1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예제 </a:t>
            </a:r>
            <a:r>
              <a:rPr lang="ko-KR" altLang="en-US" sz="1200" b="1" spc="-150" dirty="0" err="1">
                <a:latin typeface="+mn-ea"/>
              </a:rPr>
              <a:t>커버리지를</a:t>
            </a:r>
            <a:r>
              <a:rPr lang="ko-KR" altLang="en-US" sz="1200" b="1" spc="-150" dirty="0">
                <a:latin typeface="+mn-ea"/>
              </a:rPr>
              <a:t> 보면</a:t>
            </a:r>
            <a:r>
              <a:rPr lang="en-US" altLang="ko-KR" sz="1200" b="1" spc="-150" dirty="0">
                <a:latin typeface="+mn-ea"/>
              </a:rPr>
              <a:t>,</a:t>
            </a:r>
          </a:p>
          <a:p>
            <a:pPr algn="r"/>
            <a:r>
              <a:rPr lang="ko-KR" altLang="en-US" sz="1200" b="1" spc="-150" dirty="0">
                <a:latin typeface="+mn-ea"/>
              </a:rPr>
              <a:t>어떤 종류의 샷에 대해</a:t>
            </a:r>
            <a:endParaRPr lang="en-US" altLang="ko-KR" sz="1200" b="1" spc="-150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매개변수를 변경하고 있는지</a:t>
            </a:r>
            <a:endParaRPr lang="en-US" altLang="ko-KR" sz="1200" b="1" spc="-150" dirty="0">
              <a:latin typeface="+mn-ea"/>
            </a:endParaRPr>
          </a:p>
          <a:p>
            <a:pPr algn="r"/>
            <a:r>
              <a:rPr lang="ko-KR" altLang="en-US" sz="1200" b="1" spc="-150" dirty="0">
                <a:latin typeface="+mn-ea"/>
              </a:rPr>
              <a:t>즉시 확인 가능</a:t>
            </a:r>
          </a:p>
          <a:p>
            <a:pPr algn="r"/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C5F4EE-D4DC-194C-653F-DA2F13C548EB}"/>
              </a:ext>
            </a:extLst>
          </p:cNvPr>
          <p:cNvSpPr txBox="1"/>
          <p:nvPr/>
        </p:nvSpPr>
        <p:spPr>
          <a:xfrm>
            <a:off x="6333063" y="2719820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접근 권한의 실제</a:t>
            </a:r>
            <a:r>
              <a:rPr lang="en-US" altLang="ko-KR" sz="1400" b="1" spc="-150" dirty="0">
                <a:solidFill>
                  <a:srgbClr val="00C488"/>
                </a:solidFill>
                <a:latin typeface="+mj-ea"/>
                <a:ea typeface="+mj-ea"/>
              </a:rPr>
              <a:t>DB</a:t>
            </a:r>
            <a:r>
              <a:rPr lang="ko-KR" altLang="en-US" sz="1400" b="1" spc="-150" dirty="0">
                <a:solidFill>
                  <a:srgbClr val="00C488"/>
                </a:solidFill>
                <a:latin typeface="+mj-ea"/>
                <a:ea typeface="+mj-ea"/>
              </a:rPr>
              <a:t>연동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176DA0-94A5-3105-53F2-9A0104F9D845}"/>
              </a:ext>
            </a:extLst>
          </p:cNvPr>
          <p:cNvSpPr txBox="1"/>
          <p:nvPr/>
        </p:nvSpPr>
        <p:spPr>
          <a:xfrm>
            <a:off x="6333063" y="3067786"/>
            <a:ext cx="208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>
                <a:latin typeface="+mn-ea"/>
              </a:rPr>
              <a:t>접근 권한의 실제</a:t>
            </a:r>
            <a:r>
              <a:rPr lang="en-US" altLang="ko-KR" sz="1200" b="1" spc="-150" dirty="0">
                <a:latin typeface="+mn-ea"/>
              </a:rPr>
              <a:t>DB</a:t>
            </a:r>
            <a:r>
              <a:rPr lang="ko-KR" altLang="en-US" sz="1200" b="1" spc="-150" dirty="0">
                <a:latin typeface="+mn-ea"/>
              </a:rPr>
              <a:t>연동은</a:t>
            </a:r>
            <a:endParaRPr lang="en-US" altLang="ko-KR" sz="1200" b="1" spc="-150" dirty="0">
              <a:latin typeface="+mn-ea"/>
            </a:endParaRPr>
          </a:p>
          <a:p>
            <a:r>
              <a:rPr lang="ko-KR" altLang="en-US" sz="1200" b="1" spc="-150" dirty="0">
                <a:latin typeface="+mn-ea"/>
                <a:ea typeface="+mj-ea"/>
              </a:rPr>
              <a:t>실제 </a:t>
            </a:r>
            <a:r>
              <a:rPr lang="en-US" altLang="ko-KR" sz="1200" b="1" spc="-150" dirty="0">
                <a:latin typeface="+mn-ea"/>
                <a:ea typeface="+mj-ea"/>
              </a:rPr>
              <a:t>DB</a:t>
            </a:r>
            <a:r>
              <a:rPr lang="ko-KR" altLang="en-US" sz="1200" b="1" spc="-150" dirty="0">
                <a:latin typeface="+mn-ea"/>
                <a:ea typeface="+mj-ea"/>
              </a:rPr>
              <a:t>와 연동되기 전까지</a:t>
            </a:r>
            <a:endParaRPr lang="en-US" altLang="ko-KR" sz="1200" b="1" spc="-150" dirty="0">
              <a:latin typeface="+mn-ea"/>
              <a:ea typeface="+mj-ea"/>
            </a:endParaRPr>
          </a:p>
          <a:p>
            <a:r>
              <a:rPr lang="ko-KR" altLang="en-US" sz="1200" b="1" spc="-150" dirty="0">
                <a:latin typeface="+mn-ea"/>
                <a:ea typeface="+mj-ea"/>
              </a:rPr>
              <a:t>인가된 인원에 한해 가능</a:t>
            </a:r>
            <a:endParaRPr lang="en-US" altLang="ko-KR" sz="1200" b="1" spc="-150" dirty="0">
              <a:latin typeface="+mn-ea"/>
              <a:ea typeface="+mj-ea"/>
            </a:endParaRPr>
          </a:p>
          <a:p>
            <a:endParaRPr lang="en-US" altLang="ko-KR" sz="1200" b="1" spc="-150" dirty="0">
              <a:latin typeface="+mn-ea"/>
              <a:ea typeface="+mj-ea"/>
            </a:endParaRPr>
          </a:p>
          <a:p>
            <a:r>
              <a:rPr lang="ko-KR" altLang="en-US" sz="1200" b="1" spc="-150" dirty="0">
                <a:latin typeface="+mn-ea"/>
                <a:ea typeface="+mj-ea"/>
              </a:rPr>
              <a:t>각 파라미터 수정 시</a:t>
            </a:r>
            <a:endParaRPr lang="en-US" altLang="ko-KR" sz="1200" b="1" spc="-150" dirty="0">
              <a:latin typeface="+mn-ea"/>
              <a:ea typeface="+mj-ea"/>
            </a:endParaRPr>
          </a:p>
          <a:p>
            <a:r>
              <a:rPr lang="ko-KR" altLang="en-US" sz="1200" b="1" spc="-150" dirty="0">
                <a:latin typeface="+mn-ea"/>
                <a:ea typeface="+mj-ea"/>
              </a:rPr>
              <a:t>안내 </a:t>
            </a:r>
            <a:r>
              <a:rPr lang="en-US" altLang="ko-KR" sz="1200" b="1" spc="-150" dirty="0">
                <a:latin typeface="+mn-ea"/>
                <a:ea typeface="+mj-ea"/>
              </a:rPr>
              <a:t>&amp; </a:t>
            </a:r>
            <a:r>
              <a:rPr lang="ko-KR" altLang="en-US" sz="1200" b="1" spc="-150" dirty="0">
                <a:latin typeface="+mn-ea"/>
                <a:ea typeface="+mj-ea"/>
              </a:rPr>
              <a:t>경고 메시지 세분화 필요</a:t>
            </a:r>
            <a:endParaRPr lang="ko-KR" altLang="en-US" sz="1200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216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V. </a:t>
            </a:r>
            <a:r>
              <a:rPr kumimoji="1" lang="ko-KR" altLang="en-US" dirty="0">
                <a:latin typeface="+mj-ea"/>
              </a:rPr>
              <a:t>기타 활동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0D0B1A-379E-501C-BD10-795C3DA74CD5}"/>
              </a:ext>
            </a:extLst>
          </p:cNvPr>
          <p:cNvSpPr/>
          <p:nvPr/>
        </p:nvSpPr>
        <p:spPr>
          <a:xfrm>
            <a:off x="478056" y="1805011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파주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뷰티앤디지털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치과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T2 </a:t>
            </a:r>
            <a:r>
              <a:rPr lang="ko-KR" altLang="en-US" b="1" dirty="0" err="1">
                <a:solidFill>
                  <a:schemeClr val="tx1"/>
                </a:solidFill>
                <a:latin typeface="+mj-ea"/>
                <a:ea typeface="+mj-ea"/>
              </a:rPr>
              <a:t>저선량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업데이트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925D4B-4A76-A842-3633-1E20A2990CF5}"/>
              </a:ext>
            </a:extLst>
          </p:cNvPr>
          <p:cNvSpPr/>
          <p:nvPr/>
        </p:nvSpPr>
        <p:spPr>
          <a:xfrm>
            <a:off x="478056" y="2548255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서울대학교 건강검진센터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VOC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반영 업데이트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04405A-8518-5951-70AC-88EF7A952303}"/>
              </a:ext>
            </a:extLst>
          </p:cNvPr>
          <p:cNvSpPr/>
          <p:nvPr/>
        </p:nvSpPr>
        <p:spPr>
          <a:xfrm>
            <a:off x="478056" y="3291499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SIDEX 2023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전시지원 업무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1A8047-23EB-A4DF-E97A-949748877D7A}"/>
              </a:ext>
            </a:extLst>
          </p:cNvPr>
          <p:cNvSpPr/>
          <p:nvPr/>
        </p:nvSpPr>
        <p:spPr>
          <a:xfrm>
            <a:off x="478056" y="4034743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팬텀 및 측정기 관리대장 업데이트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CCA6ABF-2416-5248-C34D-11E59CEABD98}"/>
              </a:ext>
            </a:extLst>
          </p:cNvPr>
          <p:cNvSpPr/>
          <p:nvPr/>
        </p:nvSpPr>
        <p:spPr>
          <a:xfrm>
            <a:off x="251520" y="699542"/>
            <a:ext cx="8641655" cy="4104233"/>
          </a:xfrm>
          <a:prstGeom prst="roundRect">
            <a:avLst>
              <a:gd name="adj" fmla="val 8261"/>
            </a:avLst>
          </a:prstGeom>
          <a:noFill/>
          <a:ln>
            <a:solidFill>
              <a:srgbClr val="002060"/>
            </a:solidFill>
          </a:ln>
          <a:effectLst>
            <a:glow rad="63500">
              <a:srgbClr val="002060">
                <a:alpha val="4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B050"/>
              </a:buClr>
            </a:pP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ECFAED-DCE4-2EA9-153B-E4461ACC6D1E}"/>
              </a:ext>
            </a:extLst>
          </p:cNvPr>
          <p:cNvSpPr/>
          <p:nvPr/>
        </p:nvSpPr>
        <p:spPr>
          <a:xfrm>
            <a:off x="478056" y="1061767"/>
            <a:ext cx="8208519" cy="409407"/>
          </a:xfrm>
          <a:prstGeom prst="roundRect">
            <a:avLst/>
          </a:prstGeom>
          <a:noFill/>
          <a:ln>
            <a:solidFill>
              <a:srgbClr val="00C488"/>
            </a:solidFill>
          </a:ln>
          <a:effectLst>
            <a:glow rad="63500">
              <a:srgbClr val="00C488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C488"/>
              </a:buClr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T2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 입력 전원 변동 시험</a:t>
            </a:r>
          </a:p>
        </p:txBody>
      </p:sp>
    </p:spTree>
    <p:extLst>
      <p:ext uri="{BB962C8B-B14F-4D97-AF65-F5344CB8AC3E}">
        <p14:creationId xmlns:p14="http://schemas.microsoft.com/office/powerpoint/2010/main" val="347198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34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50F58D6-B109-B21A-52E3-C044CAD5A57F}"/>
              </a:ext>
            </a:extLst>
          </p:cNvPr>
          <p:cNvSpPr/>
          <p:nvPr/>
        </p:nvSpPr>
        <p:spPr>
          <a:xfrm>
            <a:off x="2267744" y="0"/>
            <a:ext cx="50403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7B3664-F2C7-06FB-F599-FA5E05DA643F}"/>
              </a:ext>
            </a:extLst>
          </p:cNvPr>
          <p:cNvSpPr/>
          <p:nvPr/>
        </p:nvSpPr>
        <p:spPr>
          <a:xfrm>
            <a:off x="1979712" y="69954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0C6C69-251C-85BC-82C4-BE1DA9BFC1FB}"/>
              </a:ext>
            </a:extLst>
          </p:cNvPr>
          <p:cNvSpPr/>
          <p:nvPr/>
        </p:nvSpPr>
        <p:spPr>
          <a:xfrm>
            <a:off x="1979712" y="152250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Ⅱ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BA9992-537D-B0DE-2679-D73E6F0E18CB}"/>
              </a:ext>
            </a:extLst>
          </p:cNvPr>
          <p:cNvSpPr/>
          <p:nvPr/>
        </p:nvSpPr>
        <p:spPr>
          <a:xfrm>
            <a:off x="1979712" y="234546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Ⅲ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8C6929-C0DE-D94F-453B-1D0E2D9A6E94}"/>
              </a:ext>
            </a:extLst>
          </p:cNvPr>
          <p:cNvSpPr/>
          <p:nvPr/>
        </p:nvSpPr>
        <p:spPr>
          <a:xfrm>
            <a:off x="1979712" y="316842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Ⅳ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B13A44-84E6-D2C8-D4D3-2DEA46FCC039}"/>
              </a:ext>
            </a:extLst>
          </p:cNvPr>
          <p:cNvSpPr/>
          <p:nvPr/>
        </p:nvSpPr>
        <p:spPr>
          <a:xfrm>
            <a:off x="1979712" y="3991382"/>
            <a:ext cx="576064" cy="576064"/>
          </a:xfrm>
          <a:prstGeom prst="ellipse">
            <a:avLst/>
          </a:prstGeom>
          <a:solidFill>
            <a:srgbClr val="070324"/>
          </a:solidFill>
        </p:spPr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Ⅴ</a:t>
            </a:r>
            <a:endParaRPr lang="ko-KR" altLang="en-US" sz="1600" b="1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BAFAF-F3BE-A1BC-0F4A-77F31C1D9C49}"/>
              </a:ext>
            </a:extLst>
          </p:cNvPr>
          <p:cNvSpPr txBox="1"/>
          <p:nvPr/>
        </p:nvSpPr>
        <p:spPr>
          <a:xfrm>
            <a:off x="2843808" y="766556"/>
            <a:ext cx="2028367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프로젝트 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9AE8E-9980-9D57-2B5D-DF9A04A0CD8D}"/>
              </a:ext>
            </a:extLst>
          </p:cNvPr>
          <p:cNvSpPr txBox="1"/>
          <p:nvPr/>
        </p:nvSpPr>
        <p:spPr>
          <a:xfrm>
            <a:off x="2843808" y="1589516"/>
            <a:ext cx="1762268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Section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640C4-BD3C-BD02-05BD-9066168BC181}"/>
              </a:ext>
            </a:extLst>
          </p:cNvPr>
          <p:cNvSpPr txBox="1"/>
          <p:nvPr/>
        </p:nvSpPr>
        <p:spPr>
          <a:xfrm>
            <a:off x="2843808" y="2412476"/>
            <a:ext cx="1842418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UI </a:t>
            </a:r>
            <a:r>
              <a:rPr lang="ko-KR" altLang="en-US" sz="2400" b="1" dirty="0">
                <a:latin typeface="+mj-ea"/>
                <a:ea typeface="+mj-ea"/>
              </a:rPr>
              <a:t>설계 중점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B0F31-20EC-94E5-0786-316E7993657E}"/>
              </a:ext>
            </a:extLst>
          </p:cNvPr>
          <p:cNvSpPr txBox="1"/>
          <p:nvPr/>
        </p:nvSpPr>
        <p:spPr>
          <a:xfrm>
            <a:off x="2843808" y="3235436"/>
            <a:ext cx="996033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보완점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00071-C1EE-0055-492A-E14D539D8B24}"/>
              </a:ext>
            </a:extLst>
          </p:cNvPr>
          <p:cNvSpPr txBox="1"/>
          <p:nvPr/>
        </p:nvSpPr>
        <p:spPr>
          <a:xfrm>
            <a:off x="2843808" y="4062952"/>
            <a:ext cx="1412814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기타 활동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39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0B7D42-AC5C-5663-E422-DDF1BC0D20CF}"/>
              </a:ext>
            </a:extLst>
          </p:cNvPr>
          <p:cNvGrpSpPr/>
          <p:nvPr/>
        </p:nvGrpSpPr>
        <p:grpSpPr>
          <a:xfrm>
            <a:off x="4751698" y="1347614"/>
            <a:ext cx="3895105" cy="2862322"/>
            <a:chOff x="4823706" y="1249464"/>
            <a:chExt cx="3895105" cy="286232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4341DB4-E5AC-3969-D1A9-A179DB980B66}"/>
                </a:ext>
              </a:extLst>
            </p:cNvPr>
            <p:cNvSpPr/>
            <p:nvPr/>
          </p:nvSpPr>
          <p:spPr>
            <a:xfrm>
              <a:off x="4823706" y="1562245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A5D5C06-ACC4-8954-EBA6-F5AE11644B4F}"/>
                </a:ext>
              </a:extLst>
            </p:cNvPr>
            <p:cNvSpPr/>
            <p:nvPr/>
          </p:nvSpPr>
          <p:spPr>
            <a:xfrm>
              <a:off x="4823706" y="2193971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6A298CB-5212-B963-C077-8D5AC0B663E1}"/>
                </a:ext>
              </a:extLst>
            </p:cNvPr>
            <p:cNvSpPr/>
            <p:nvPr/>
          </p:nvSpPr>
          <p:spPr>
            <a:xfrm>
              <a:off x="4823706" y="3481156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91A673-517A-C8C6-76C2-9E8A51DFFB80}"/>
                </a:ext>
              </a:extLst>
            </p:cNvPr>
            <p:cNvSpPr/>
            <p:nvPr/>
          </p:nvSpPr>
          <p:spPr>
            <a:xfrm>
              <a:off x="4823706" y="2821575"/>
              <a:ext cx="345482" cy="355950"/>
            </a:xfrm>
            <a:prstGeom prst="ellipse">
              <a:avLst/>
            </a:pr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DA0E80-7E63-60FC-5948-451ACA2BA92D}"/>
                </a:ext>
              </a:extLst>
            </p:cNvPr>
            <p:cNvSpPr txBox="1"/>
            <p:nvPr/>
          </p:nvSpPr>
          <p:spPr>
            <a:xfrm>
              <a:off x="4840826" y="1249464"/>
              <a:ext cx="3877985" cy="286232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SzPct val="106000"/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배경지식이 없는 상태에서도 편집 가능 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SzPct val="106000"/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파라미터들의 </a:t>
              </a:r>
              <a:r>
                <a:rPr lang="ko-KR" altLang="en-US" sz="1200" b="1" dirty="0" err="1">
                  <a:latin typeface="+mn-ea"/>
                </a:rPr>
                <a:t>툴팁</a:t>
              </a:r>
              <a:r>
                <a:rPr lang="ko-KR" altLang="en-US" sz="1200" b="1" dirty="0">
                  <a:latin typeface="+mn-ea"/>
                </a:rPr>
                <a:t> 제공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손쉬운 조작을 위해 간편한 유저 인터페이스 도입</a:t>
              </a:r>
            </a:p>
            <a:p>
              <a:pPr marL="285750" indent="-285750">
                <a:lnSpc>
                  <a:spcPct val="350000"/>
                </a:lnSpc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latin typeface="+mn-ea"/>
                </a:rPr>
                <a:t>추후 다른 섹션 구분 및 대응 위한 </a:t>
              </a:r>
              <a:endParaRPr lang="en-US" altLang="ko-KR" sz="1200" b="1" dirty="0">
                <a:latin typeface="+mn-ea"/>
              </a:endParaRPr>
            </a:p>
            <a:p>
              <a:pPr marL="285750" indent="-285750"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en-US" altLang="ko-KR" sz="1200" b="1" dirty="0">
                  <a:latin typeface="+mn-ea"/>
                </a:rPr>
                <a:t>Dialog </a:t>
              </a:r>
              <a:r>
                <a:rPr lang="ko-KR" altLang="en-US" sz="1200" b="1" dirty="0">
                  <a:latin typeface="+mn-ea"/>
                </a:rPr>
                <a:t>별 클래스 구분</a:t>
              </a:r>
              <a:endParaRPr lang="en-US" altLang="ko-KR" sz="1200" b="1" dirty="0">
                <a:latin typeface="+mn-ea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8313" y="939596"/>
            <a:ext cx="8635783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4558B-2023-D128-637A-B4F3EE15723E}"/>
              </a:ext>
            </a:extLst>
          </p:cNvPr>
          <p:cNvSpPr txBox="1"/>
          <p:nvPr/>
        </p:nvSpPr>
        <p:spPr>
          <a:xfrm>
            <a:off x="4730007" y="768732"/>
            <a:ext cx="4163168" cy="578882"/>
          </a:xfrm>
          <a:prstGeom prst="roundRect">
            <a:avLst/>
          </a:prstGeom>
          <a:solidFill>
            <a:srgbClr val="00C48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+mn-ea"/>
              </a:rPr>
              <a:t>EniTools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AA4445-B59D-84B8-96C2-A03CBEAC4534}"/>
              </a:ext>
            </a:extLst>
          </p:cNvPr>
          <p:cNvCxnSpPr>
            <a:cxnSpLocks/>
          </p:cNvCxnSpPr>
          <p:nvPr/>
        </p:nvCxnSpPr>
        <p:spPr>
          <a:xfrm>
            <a:off x="4572000" y="1249954"/>
            <a:ext cx="0" cy="3482036"/>
          </a:xfrm>
          <a:prstGeom prst="line">
            <a:avLst/>
          </a:prstGeom>
          <a:ln w="19050"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AE366C-2051-2F58-1016-D8DE2107301F}"/>
              </a:ext>
            </a:extLst>
          </p:cNvPr>
          <p:cNvGrpSpPr/>
          <p:nvPr/>
        </p:nvGrpSpPr>
        <p:grpSpPr>
          <a:xfrm>
            <a:off x="1619672" y="1486120"/>
            <a:ext cx="1297295" cy="1661694"/>
            <a:chOff x="2236571" y="1951883"/>
            <a:chExt cx="1501732" cy="192355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91E92D2-ABCC-8F27-7BB5-96D70967C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8" t="29500" r="28926" b="35133"/>
            <a:stretch/>
          </p:blipFill>
          <p:spPr>
            <a:xfrm>
              <a:off x="2468314" y="1951883"/>
              <a:ext cx="1038246" cy="11292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86BAB9-14D8-7225-E9E9-6B61F8126707}"/>
                </a:ext>
              </a:extLst>
            </p:cNvPr>
            <p:cNvSpPr txBox="1"/>
            <p:nvPr/>
          </p:nvSpPr>
          <p:spPr>
            <a:xfrm>
              <a:off x="2236571" y="3180698"/>
              <a:ext cx="1501732" cy="69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+mn-ea"/>
                </a:rPr>
                <a:t>텍스트 형식으로</a:t>
              </a:r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ko-KR" altLang="en-US" sz="1100" b="1" dirty="0" err="1">
                  <a:latin typeface="+mn-ea"/>
                </a:rPr>
                <a:t>일일히</a:t>
              </a:r>
              <a:r>
                <a:rPr lang="ko-KR" altLang="en-US" sz="1100" b="1" dirty="0">
                  <a:latin typeface="+mn-ea"/>
                </a:rPr>
                <a:t> </a:t>
              </a:r>
              <a:r>
                <a:rPr lang="ko-KR" altLang="en-US" sz="1050" b="1" dirty="0">
                  <a:latin typeface="+mn-ea"/>
                </a:rPr>
                <a:t>수정하는</a:t>
              </a:r>
              <a:r>
                <a:rPr lang="ko-KR" altLang="en-US" sz="1100" b="1" dirty="0">
                  <a:latin typeface="+mn-ea"/>
                </a:rPr>
                <a:t> </a:t>
              </a:r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en-US" altLang="ko-KR" sz="110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100" b="1" dirty="0">
                  <a:solidFill>
                    <a:srgbClr val="002060"/>
                  </a:solidFill>
                  <a:latin typeface="+mn-ea"/>
                </a:rPr>
                <a:t>번거로움</a:t>
              </a:r>
              <a:r>
                <a:rPr lang="en-US" altLang="ko-KR" sz="110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1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965D13F-4EE2-8B38-E622-6C3898CD6934}"/>
              </a:ext>
            </a:extLst>
          </p:cNvPr>
          <p:cNvGrpSpPr/>
          <p:nvPr/>
        </p:nvGrpSpPr>
        <p:grpSpPr>
          <a:xfrm>
            <a:off x="247907" y="2912107"/>
            <a:ext cx="1702636" cy="1638613"/>
            <a:chOff x="446837" y="4175698"/>
            <a:chExt cx="1970950" cy="189683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04AD650-8C76-BC56-3950-16454F9F6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72" t="11819" b="52236"/>
            <a:stretch/>
          </p:blipFill>
          <p:spPr>
            <a:xfrm>
              <a:off x="993366" y="4175698"/>
              <a:ext cx="877891" cy="112922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5B6947-8408-D2E5-542A-339F63C7C9F9}"/>
                </a:ext>
              </a:extLst>
            </p:cNvPr>
            <p:cNvSpPr txBox="1"/>
            <p:nvPr/>
          </p:nvSpPr>
          <p:spPr>
            <a:xfrm>
              <a:off x="446837" y="5404513"/>
              <a:ext cx="1970950" cy="668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+mn-ea"/>
                </a:rPr>
                <a:t>수정자의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ko-KR" altLang="en-US" sz="1050" b="1" dirty="0">
                  <a:latin typeface="+mn-ea"/>
                </a:rPr>
                <a:t>각 값의 의미와 범주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050" b="1" dirty="0">
                  <a:solidFill>
                    <a:srgbClr val="002060"/>
                  </a:solidFill>
                  <a:latin typeface="+mn-ea"/>
                </a:rPr>
                <a:t>숙지 필요</a:t>
              </a:r>
              <a:r>
                <a:rPr lang="en-US" altLang="ko-KR" sz="1050" b="1" dirty="0">
                  <a:solidFill>
                    <a:srgbClr val="00B050"/>
                  </a:solidFill>
                  <a:latin typeface="+mn-ea"/>
                </a:rPr>
                <a:t>”</a:t>
              </a:r>
              <a:endParaRPr lang="ko-KR" altLang="en-US" sz="1050" b="1" dirty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DF0433-384B-E9F2-8ECA-F4A57EDD557F}"/>
              </a:ext>
            </a:extLst>
          </p:cNvPr>
          <p:cNvGrpSpPr/>
          <p:nvPr/>
        </p:nvGrpSpPr>
        <p:grpSpPr>
          <a:xfrm>
            <a:off x="2628059" y="2938258"/>
            <a:ext cx="1702636" cy="1526575"/>
            <a:chOff x="3496400" y="4175697"/>
            <a:chExt cx="1970950" cy="17671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A5074F-40B3-7D14-C36F-70218A373175}"/>
                </a:ext>
              </a:extLst>
            </p:cNvPr>
            <p:cNvSpPr txBox="1"/>
            <p:nvPr/>
          </p:nvSpPr>
          <p:spPr>
            <a:xfrm>
              <a:off x="3496400" y="5444051"/>
              <a:ext cx="1970950" cy="498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+mn-ea"/>
                </a:rPr>
                <a:t>그렇지 않은 경우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050" b="1" dirty="0">
                  <a:solidFill>
                    <a:srgbClr val="002060"/>
                  </a:solidFill>
                  <a:latin typeface="+mn-ea"/>
                </a:rPr>
                <a:t>현장대응 난항</a:t>
              </a:r>
              <a:r>
                <a:rPr lang="en-US" altLang="ko-KR" sz="105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050" b="1" dirty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A96022-E32D-6B6A-E862-62274823B767}"/>
                </a:ext>
              </a:extLst>
            </p:cNvPr>
            <p:cNvGrpSpPr/>
            <p:nvPr/>
          </p:nvGrpSpPr>
          <p:grpSpPr>
            <a:xfrm>
              <a:off x="3930640" y="4175697"/>
              <a:ext cx="1137197" cy="1205865"/>
              <a:chOff x="3930640" y="4175697"/>
              <a:chExt cx="1137197" cy="120586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7A20E3C-E026-B87E-D07B-1AC9E4DBE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19" r="43920" b="46982"/>
              <a:stretch/>
            </p:blipFill>
            <p:spPr>
              <a:xfrm>
                <a:off x="3930640" y="4175697"/>
                <a:ext cx="1102472" cy="1112300"/>
              </a:xfrm>
              <a:prstGeom prst="rect">
                <a:avLst/>
              </a:prstGeom>
            </p:spPr>
          </p:pic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9B44ABC-E23B-D9C5-A436-D97980126C34}"/>
                  </a:ext>
                </a:extLst>
              </p:cNvPr>
              <p:cNvGrpSpPr/>
              <p:nvPr/>
            </p:nvGrpSpPr>
            <p:grpSpPr>
              <a:xfrm>
                <a:off x="3938611" y="4252336"/>
                <a:ext cx="1129226" cy="1129226"/>
                <a:chOff x="3760366" y="3954893"/>
                <a:chExt cx="1905000" cy="1905000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D7D4EA33-8500-7071-16A5-D059BE75D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3760366" y="4907393"/>
                  <a:ext cx="19050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F37960B6-B3BA-5C0B-1AEE-CCD2C3A79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3760366" y="4907394"/>
                  <a:ext cx="19050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FFD0D-0EAE-BF00-2A63-EEE5684C6C10}"/>
              </a:ext>
            </a:extLst>
          </p:cNvPr>
          <p:cNvGrpSpPr/>
          <p:nvPr/>
        </p:nvGrpSpPr>
        <p:grpSpPr>
          <a:xfrm>
            <a:off x="264816" y="767705"/>
            <a:ext cx="4163168" cy="578882"/>
            <a:chOff x="-603169" y="1733024"/>
            <a:chExt cx="4163168" cy="5788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BF1217-173B-0111-7774-FBC98D257E0E}"/>
                </a:ext>
              </a:extLst>
            </p:cNvPr>
            <p:cNvSpPr txBox="1"/>
            <p:nvPr/>
          </p:nvSpPr>
          <p:spPr>
            <a:xfrm>
              <a:off x="-603169" y="1733024"/>
              <a:ext cx="4163168" cy="578882"/>
            </a:xfrm>
            <a:prstGeom prst="roundRect">
              <a:avLst/>
            </a:prstGeom>
            <a:solidFill>
              <a:srgbClr val="21212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E61EE2-8B46-E713-A237-75A927DBCCAD}"/>
                </a:ext>
              </a:extLst>
            </p:cNvPr>
            <p:cNvSpPr txBox="1"/>
            <p:nvPr/>
          </p:nvSpPr>
          <p:spPr>
            <a:xfrm>
              <a:off x="-324544" y="1837139"/>
              <a:ext cx="3600400" cy="374571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현재 </a:t>
              </a:r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T2 </a:t>
              </a:r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환경설정에 필요한 파라미터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1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</a:t>
            </a:r>
            <a:r>
              <a:rPr lang="en-US" altLang="ko-KR" dirty="0"/>
              <a:t>- Case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62874-73EB-E12C-9C3A-E25F3B0BE669}"/>
              </a:ext>
            </a:extLst>
          </p:cNvPr>
          <p:cNvSpPr txBox="1"/>
          <p:nvPr/>
        </p:nvSpPr>
        <p:spPr>
          <a:xfrm>
            <a:off x="1311437" y="852730"/>
            <a:ext cx="6789576" cy="885349"/>
          </a:xfrm>
          <a:prstGeom prst="wedgeRoundRectCallout">
            <a:avLst>
              <a:gd name="adj1" fmla="val -52706"/>
              <a:gd name="adj2" fmla="val 8277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서울대학교 건강검진센터</a:t>
            </a:r>
            <a:endParaRPr lang="en-US" altLang="ko-KR" sz="1600" b="1" dirty="0">
              <a:latin typeface="+mj-ea"/>
              <a:ea typeface="+mj-ea"/>
            </a:endParaRPr>
          </a:p>
          <a:p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en-US" altLang="ko-KR" sz="1400" spc="-150" dirty="0">
                <a:latin typeface="+mj-ea"/>
                <a:ea typeface="+mj-ea"/>
              </a:rPr>
              <a:t>VOC </a:t>
            </a:r>
            <a:r>
              <a:rPr lang="ko-KR" altLang="en-US" sz="1400" spc="-150" dirty="0">
                <a:latin typeface="+mj-ea"/>
                <a:ea typeface="+mj-ea"/>
              </a:rPr>
              <a:t>반영 업데이트 시</a:t>
            </a:r>
            <a:r>
              <a:rPr lang="en-US" altLang="ko-KR" sz="1400" spc="-150" dirty="0">
                <a:latin typeface="+mj-ea"/>
                <a:ea typeface="+mj-ea"/>
              </a:rPr>
              <a:t>, </a:t>
            </a:r>
            <a:r>
              <a:rPr lang="ko-KR" altLang="en-US" sz="1400" spc="-150" dirty="0">
                <a:latin typeface="+mj-ea"/>
                <a:ea typeface="+mj-ea"/>
              </a:rPr>
              <a:t>영상 화질 개선 목적으로</a:t>
            </a:r>
            <a:r>
              <a:rPr lang="en-US" altLang="ko-KR" sz="1400" spc="-150" dirty="0">
                <a:latin typeface="+mj-ea"/>
                <a:ea typeface="+mj-ea"/>
              </a:rPr>
              <a:t> </a:t>
            </a:r>
            <a:r>
              <a:rPr lang="en-US" altLang="ko-KR" sz="100" spc="-150" dirty="0">
                <a:latin typeface="+mj-ea"/>
                <a:ea typeface="+mj-ea"/>
              </a:rPr>
              <a:t>            </a:t>
            </a:r>
            <a:r>
              <a:rPr lang="en-US" altLang="ko-KR" sz="1400" spc="-150" dirty="0">
                <a:latin typeface="+mj-ea"/>
                <a:ea typeface="+mj-ea"/>
              </a:rPr>
              <a:t>One2 SW </a:t>
            </a:r>
            <a:r>
              <a:rPr lang="ko-KR" altLang="en-US" sz="1400" spc="-150" dirty="0">
                <a:latin typeface="+mj-ea"/>
                <a:ea typeface="+mj-ea"/>
              </a:rPr>
              <a:t>상에서 </a:t>
            </a:r>
            <a:r>
              <a:rPr lang="en-US" altLang="ko-KR" sz="1400" spc="-150" dirty="0">
                <a:latin typeface="+mj-ea"/>
                <a:ea typeface="+mj-ea"/>
              </a:rPr>
              <a:t>Large Scale </a:t>
            </a:r>
            <a:r>
              <a:rPr lang="ko-KR" altLang="en-US" sz="1400" spc="-150" dirty="0">
                <a:latin typeface="+mj-ea"/>
                <a:ea typeface="+mj-ea"/>
              </a:rPr>
              <a:t>촬영을 </a:t>
            </a:r>
            <a:endParaRPr lang="en-US" altLang="ko-KR" sz="1400" spc="-150" dirty="0">
              <a:latin typeface="+mj-ea"/>
              <a:ea typeface="+mj-ea"/>
            </a:endParaRPr>
          </a:p>
          <a:p>
            <a:r>
              <a:rPr lang="en-US" altLang="ko-KR" sz="1400" spc="-150" dirty="0">
                <a:latin typeface="+mj-ea"/>
                <a:ea typeface="+mj-ea"/>
              </a:rPr>
              <a:t>   Default</a:t>
            </a:r>
            <a:r>
              <a:rPr lang="ko-KR" altLang="en-US" sz="1400" spc="-150" dirty="0">
                <a:latin typeface="+mj-ea"/>
                <a:ea typeface="+mj-ea"/>
              </a:rPr>
              <a:t>로 고정해줄 수 있을까요</a:t>
            </a:r>
            <a:r>
              <a:rPr lang="en-US" altLang="ko-KR" sz="1400" spc="-150" dirty="0">
                <a:latin typeface="+mj-ea"/>
                <a:ea typeface="+mj-ea"/>
              </a:rPr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900C1DA-42EF-E029-A0CC-3E560888F2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40529" r="52305" b="35133"/>
          <a:stretch/>
        </p:blipFill>
        <p:spPr>
          <a:xfrm>
            <a:off x="251520" y="817845"/>
            <a:ext cx="776991" cy="1182654"/>
          </a:xfrm>
          <a:prstGeom prst="rect">
            <a:avLst/>
          </a:prstGeom>
        </p:spPr>
      </p:pic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255A1B4-8A3C-9F19-1BD8-5AE4053A98BA}"/>
              </a:ext>
            </a:extLst>
          </p:cNvPr>
          <p:cNvSpPr/>
          <p:nvPr/>
        </p:nvSpPr>
        <p:spPr>
          <a:xfrm>
            <a:off x="323528" y="2211710"/>
            <a:ext cx="4104456" cy="492456"/>
          </a:xfrm>
          <a:prstGeom prst="homePlate">
            <a:avLst/>
          </a:prstGeom>
          <a:solidFill>
            <a:srgbClr val="212121">
              <a:alpha val="20000"/>
            </a:srgb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2DC061-22E4-B522-E243-C8492FAFBAEC}"/>
              </a:ext>
            </a:extLst>
          </p:cNvPr>
          <p:cNvSpPr txBox="1"/>
          <p:nvPr/>
        </p:nvSpPr>
        <p:spPr>
          <a:xfrm>
            <a:off x="1258888" y="2283087"/>
            <a:ext cx="1621204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b="1" dirty="0"/>
              <a:t>기존 방식 사용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00007B-B633-1C1D-4E78-750917FF837E}"/>
              </a:ext>
            </a:extLst>
          </p:cNvPr>
          <p:cNvSpPr txBox="1"/>
          <p:nvPr/>
        </p:nvSpPr>
        <p:spPr>
          <a:xfrm>
            <a:off x="323528" y="2211710"/>
            <a:ext cx="360040" cy="349702"/>
          </a:xfrm>
          <a:prstGeom prst="rect">
            <a:avLst/>
          </a:prstGeom>
          <a:solidFill>
            <a:srgbClr val="333333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D62F4B-3BAA-487E-391F-FD1822AF0F06}"/>
              </a:ext>
            </a:extLst>
          </p:cNvPr>
          <p:cNvSpPr txBox="1"/>
          <p:nvPr/>
        </p:nvSpPr>
        <p:spPr>
          <a:xfrm>
            <a:off x="323528" y="2775543"/>
            <a:ext cx="3499923" cy="202214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solidFill>
                  <a:schemeClr val="tx1"/>
                </a:solidFill>
                <a:latin typeface="+mn-ea"/>
              </a:rPr>
              <a:t>"" </a:t>
            </a:r>
            <a:r>
              <a:rPr lang="ko-KR" altLang="en-US" sz="1400" b="1" spc="-150" dirty="0">
                <a:solidFill>
                  <a:schemeClr val="tx1"/>
                </a:solidFill>
                <a:latin typeface="+mn-ea"/>
              </a:rPr>
              <a:t>섹션의 </a:t>
            </a:r>
            <a:r>
              <a:rPr lang="ko-KR" altLang="en-US" sz="1400" b="1" spc="-150" dirty="0" err="1">
                <a:solidFill>
                  <a:schemeClr val="tx1"/>
                </a:solidFill>
                <a:latin typeface="+mn-ea"/>
              </a:rPr>
              <a:t>파라미터값</a:t>
            </a:r>
            <a:r>
              <a:rPr lang="ko-KR" altLang="en-US" sz="1400" b="1" spc="-15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chemeClr val="tx1"/>
                </a:solidFill>
                <a:latin typeface="+mn-ea"/>
              </a:rPr>
              <a:t>"" </a:t>
            </a:r>
            <a:r>
              <a:rPr lang="ko-KR" altLang="en-US" sz="1400" b="1" spc="-150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1400" b="1" spc="-150" dirty="0">
                <a:solidFill>
                  <a:schemeClr val="tx1"/>
                </a:solidFill>
                <a:latin typeface="+mn-ea"/>
              </a:rPr>
              <a:t>"" </a:t>
            </a:r>
            <a:r>
              <a:rPr lang="ko-KR" altLang="en-US" sz="1400" b="1" spc="-150" dirty="0">
                <a:solidFill>
                  <a:schemeClr val="tx1"/>
                </a:solidFill>
                <a:latin typeface="+mn-ea"/>
              </a:rPr>
              <a:t>로 </a:t>
            </a:r>
            <a:r>
              <a:rPr lang="ko-KR" altLang="en-US" sz="1400" b="1" spc="-150" dirty="0">
                <a:solidFill>
                  <a:srgbClr val="002060"/>
                </a:solidFill>
                <a:latin typeface="+mn-ea"/>
              </a:rPr>
              <a:t>직접 변경</a:t>
            </a:r>
            <a:endParaRPr lang="ko-KR" altLang="en-US" sz="1200" spc="-1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spc="-150" dirty="0"/>
              <a:t>CT </a:t>
            </a:r>
            <a:r>
              <a:rPr lang="ko-KR" altLang="en-US" sz="1200" spc="-150" dirty="0"/>
              <a:t>촬영에서 </a:t>
            </a:r>
            <a:r>
              <a:rPr lang="en-US" altLang="ko-KR" sz="1200" spc="-150" dirty="0"/>
              <a:t>Large, Medium, Small, Child Type </a:t>
            </a:r>
            <a:br>
              <a:rPr lang="en-US" altLang="ko-KR" sz="1200" spc="-150" dirty="0"/>
            </a:br>
            <a:r>
              <a:rPr lang="ko-KR" altLang="en-US" sz="1200" spc="-150" dirty="0"/>
              <a:t>환자 정보의 나이 변수를 기반으로 </a:t>
            </a:r>
            <a:r>
              <a:rPr lang="ko-KR" altLang="en-US" sz="1200" spc="-150" dirty="0" err="1"/>
              <a:t>정해짐</a:t>
            </a:r>
            <a:br>
              <a:rPr lang="en-US" altLang="ko-KR" sz="1200" spc="-150" dirty="0"/>
            </a:br>
            <a:r>
              <a:rPr lang="ko-KR" altLang="en-US" sz="1200" spc="-150" dirty="0"/>
              <a:t>단순 파라미터 값으로 촬영 타입을 고정할 수 없음 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+mn-ea"/>
              </a:rPr>
              <a:t>이때 파라미터를 잘못 선택하거나 매개변수의 범위를</a:t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벗어난 값으로 설정한다면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세팅 오류로 인한</a:t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장비 안전 문제가 발생할 수 있음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BD9CEE5D-7865-7E55-63BC-E1EF6F405C8A}"/>
              </a:ext>
            </a:extLst>
          </p:cNvPr>
          <p:cNvSpPr/>
          <p:nvPr/>
        </p:nvSpPr>
        <p:spPr>
          <a:xfrm>
            <a:off x="4788024" y="2211710"/>
            <a:ext cx="4104456" cy="492456"/>
          </a:xfrm>
          <a:prstGeom prst="homePlate">
            <a:avLst/>
          </a:prstGeom>
          <a:solidFill>
            <a:srgbClr val="00C488">
              <a:alpha val="20000"/>
            </a:srgb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DC3C8-C559-881F-A7A2-7D0D83654BAA}"/>
              </a:ext>
            </a:extLst>
          </p:cNvPr>
          <p:cNvSpPr txBox="1"/>
          <p:nvPr/>
        </p:nvSpPr>
        <p:spPr>
          <a:xfrm>
            <a:off x="5723384" y="2283087"/>
            <a:ext cx="1515086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b="1" dirty="0" err="1"/>
              <a:t>EniTools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7BAF91-66B0-8202-C3E9-05068B2A0723}"/>
              </a:ext>
            </a:extLst>
          </p:cNvPr>
          <p:cNvSpPr txBox="1"/>
          <p:nvPr/>
        </p:nvSpPr>
        <p:spPr>
          <a:xfrm>
            <a:off x="4788024" y="2211710"/>
            <a:ext cx="360040" cy="3497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D731AF-F263-53A8-2598-C8ED51228C2F}"/>
              </a:ext>
            </a:extLst>
          </p:cNvPr>
          <p:cNvSpPr txBox="1"/>
          <p:nvPr/>
        </p:nvSpPr>
        <p:spPr>
          <a:xfrm>
            <a:off x="4788024" y="2775543"/>
            <a:ext cx="3719535" cy="179131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spc="-150" dirty="0">
                <a:latin typeface="+mn-ea"/>
              </a:rPr>
              <a:t>편집기능 특화 툴 사용으로 파라미터</a:t>
            </a:r>
            <a:br>
              <a:rPr lang="en-US" altLang="ko-KR" sz="1400" b="1" spc="-150" dirty="0">
                <a:latin typeface="+mn-ea"/>
              </a:rPr>
            </a:br>
            <a:r>
              <a:rPr lang="ko-KR" altLang="en-US" sz="1400" b="1" spc="-150" dirty="0">
                <a:latin typeface="+mn-ea"/>
              </a:rPr>
              <a:t>정확히 선택 가능</a:t>
            </a:r>
            <a:endParaRPr lang="ko-KR" altLang="en-US" sz="1200" b="1" spc="-150" dirty="0">
              <a:solidFill>
                <a:srgbClr val="00206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+mn-ea"/>
              </a:rPr>
              <a:t>도움말 텍스트를 통해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각 </a:t>
            </a:r>
            <a:r>
              <a:rPr lang="ko-KR" altLang="en-US" sz="1200" spc="-150" dirty="0" err="1">
                <a:latin typeface="+mn-ea"/>
              </a:rPr>
              <a:t>타입별</a:t>
            </a:r>
            <a:r>
              <a:rPr lang="ko-KR" altLang="en-US" sz="1200" spc="-150" dirty="0">
                <a:latin typeface="+mn-ea"/>
              </a:rPr>
              <a:t> </a:t>
            </a:r>
            <a:r>
              <a:rPr lang="ko-KR" altLang="en-US" sz="1200" spc="-150" dirty="0" err="1">
                <a:latin typeface="+mn-ea"/>
              </a:rPr>
              <a:t>관전압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 err="1">
                <a:latin typeface="+mn-ea"/>
              </a:rPr>
              <a:t>관전류</a:t>
            </a:r>
            <a:r>
              <a:rPr lang="ko-KR" altLang="en-US" sz="1200" spc="-150" dirty="0">
                <a:latin typeface="+mn-ea"/>
              </a:rPr>
              <a:t> 차이 파악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150" dirty="0" err="1">
                <a:latin typeface="+mn-ea"/>
              </a:rPr>
              <a:t>관전압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 err="1">
                <a:latin typeface="+mn-ea"/>
              </a:rPr>
              <a:t>관전류</a:t>
            </a:r>
            <a:r>
              <a:rPr lang="ko-KR" altLang="en-US" sz="1200" spc="-150" dirty="0">
                <a:latin typeface="+mn-ea"/>
              </a:rPr>
              <a:t> 등의 변수를 지정된 범위 안에서 선택</a:t>
            </a:r>
            <a:br>
              <a:rPr lang="en-US" altLang="ko-KR" sz="1200" spc="-150" dirty="0">
                <a:latin typeface="+mn-ea"/>
              </a:rPr>
            </a:br>
            <a:r>
              <a:rPr lang="ko-KR" altLang="en-US" sz="1200" spc="-150" dirty="0">
                <a:latin typeface="+mn-ea"/>
              </a:rPr>
              <a:t>→ 안전사고 방지 가능</a:t>
            </a:r>
            <a:endParaRPr lang="en-US" altLang="ko-KR" sz="12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2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</a:t>
            </a:r>
            <a:r>
              <a:rPr lang="en-US" altLang="ko-KR"/>
              <a:t>- Solution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80F30F-EA57-DC33-6F64-9DF9E521131D}"/>
              </a:ext>
            </a:extLst>
          </p:cNvPr>
          <p:cNvSpPr txBox="1"/>
          <p:nvPr/>
        </p:nvSpPr>
        <p:spPr>
          <a:xfrm>
            <a:off x="3861506" y="1584382"/>
            <a:ext cx="1502582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1600" b="1" dirty="0"/>
              <a:t>특성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니즈 파악</a:t>
            </a:r>
            <a:endParaRPr lang="en-US" altLang="ko-KR" sz="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BB5C97-7111-42B5-D3F4-6E32E3CE3377}"/>
              </a:ext>
            </a:extLst>
          </p:cNvPr>
          <p:cNvGrpSpPr/>
          <p:nvPr/>
        </p:nvGrpSpPr>
        <p:grpSpPr>
          <a:xfrm>
            <a:off x="4277190" y="836780"/>
            <a:ext cx="654850" cy="654850"/>
            <a:chOff x="10260632" y="-1100658"/>
            <a:chExt cx="792088" cy="79208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A43D1A-DAFC-5CA3-B585-B22DE524F417}"/>
                </a:ext>
              </a:extLst>
            </p:cNvPr>
            <p:cNvSpPr/>
            <p:nvPr/>
          </p:nvSpPr>
          <p:spPr>
            <a:xfrm>
              <a:off x="10260632" y="-1100658"/>
              <a:ext cx="792088" cy="792088"/>
            </a:xfrm>
            <a:prstGeom prst="roundRect">
              <a:avLst/>
            </a:prstGeom>
            <a:solidFill>
              <a:srgbClr val="00C488"/>
            </a:solidFill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E2EDBC5-8AEA-611C-FE3E-49519087321F}"/>
                </a:ext>
              </a:extLst>
            </p:cNvPr>
            <p:cNvSpPr/>
            <p:nvPr/>
          </p:nvSpPr>
          <p:spPr>
            <a:xfrm>
              <a:off x="10467543" y="-1028650"/>
              <a:ext cx="504056" cy="432048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0" i="0" dirty="0">
                  <a:solidFill>
                    <a:schemeClr val="bg1"/>
                  </a:solidFill>
                  <a:effectLst/>
                  <a:latin typeface="se-nanumgothic"/>
                </a:rPr>
                <a:t>✔</a:t>
              </a:r>
              <a:r>
                <a:rPr lang="ko-KR" altLang="en-US" sz="3600" b="0" i="0" dirty="0">
                  <a:solidFill>
                    <a:srgbClr val="000000"/>
                  </a:solidFill>
                  <a:effectLst/>
                  <a:latin typeface="se-nanumgothic"/>
                </a:rPr>
                <a:t> </a:t>
              </a:r>
              <a:endPara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CB6E164-43FF-618C-FCC8-ED98758EFC01}"/>
              </a:ext>
            </a:extLst>
          </p:cNvPr>
          <p:cNvSpPr txBox="1"/>
          <p:nvPr/>
        </p:nvSpPr>
        <p:spPr>
          <a:xfrm>
            <a:off x="1146512" y="2096549"/>
            <a:ext cx="2503177" cy="187172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00C488"/>
                </a:solidFill>
                <a:effectLst/>
                <a:latin typeface="se-nanumgothic"/>
              </a:rPr>
              <a:t>✔ </a:t>
            </a:r>
            <a:r>
              <a:rPr lang="ko-KR" altLang="en-US" sz="1600" b="1" spc="-150" dirty="0">
                <a:solidFill>
                  <a:srgbClr val="00C488"/>
                </a:solidFill>
              </a:rPr>
              <a:t>검진센터</a:t>
            </a:r>
            <a:br>
              <a:rPr lang="en-US" altLang="ko-KR" sz="1600" b="1" spc="-150" dirty="0">
                <a:solidFill>
                  <a:srgbClr val="00C488"/>
                </a:solidFill>
              </a:rPr>
            </a:br>
            <a:r>
              <a:rPr lang="ko-KR" altLang="en-US" sz="1600" spc="-150" dirty="0"/>
              <a:t>영유아 촬영 </a:t>
            </a:r>
            <a:r>
              <a:rPr lang="en-US" altLang="ko-KR" sz="1600" spc="-150" dirty="0"/>
              <a:t>Case </a:t>
            </a:r>
            <a:r>
              <a:rPr lang="ko-KR" altLang="en-US" sz="1600" spc="-150" dirty="0"/>
              <a:t>없음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00C488"/>
                </a:solidFill>
                <a:effectLst/>
                <a:latin typeface="se-nanumgothic"/>
              </a:rPr>
              <a:t>✔ </a:t>
            </a:r>
            <a:r>
              <a:rPr lang="ko-KR" altLang="en-US" sz="1600" b="1" spc="-150" dirty="0">
                <a:solidFill>
                  <a:srgbClr val="00C488"/>
                </a:solidFill>
              </a:rPr>
              <a:t>클라이언트</a:t>
            </a:r>
            <a:br>
              <a:rPr lang="en-US" altLang="ko-KR" sz="1600" b="1" spc="-150" dirty="0"/>
            </a:br>
            <a:r>
              <a:rPr lang="ko-KR" altLang="en-US" sz="1600" spc="-150" dirty="0"/>
              <a:t>영상화질 </a:t>
            </a:r>
            <a:r>
              <a:rPr lang="en-US" altLang="ko-KR" sz="1600" spc="-150" dirty="0"/>
              <a:t>Large </a:t>
            </a:r>
            <a:r>
              <a:rPr lang="ko-KR" altLang="en-US" sz="1600" spc="-150" dirty="0"/>
              <a:t>수준으로 개선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6457E-6236-6895-30C4-8D6FBDF0561C}"/>
              </a:ext>
            </a:extLst>
          </p:cNvPr>
          <p:cNvSpPr txBox="1"/>
          <p:nvPr/>
        </p:nvSpPr>
        <p:spPr>
          <a:xfrm>
            <a:off x="5148064" y="2139702"/>
            <a:ext cx="3049608" cy="178541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333333"/>
                </a:solidFill>
                <a:effectLst/>
                <a:latin typeface="se-nanumgothic"/>
              </a:rPr>
              <a:t>✔ </a:t>
            </a:r>
            <a:r>
              <a:rPr lang="en-US" altLang="ko-KR" sz="1600" b="1" i="0" spc="-150" dirty="0">
                <a:solidFill>
                  <a:srgbClr val="333333"/>
                </a:solidFill>
                <a:effectLst/>
                <a:latin typeface="+mj-ea"/>
                <a:ea typeface="+mj-ea"/>
              </a:rPr>
              <a:t>One2</a:t>
            </a:r>
            <a:br>
              <a:rPr lang="en-US" altLang="ko-KR" sz="1600" b="1" spc="-150" dirty="0">
                <a:solidFill>
                  <a:srgbClr val="00C488"/>
                </a:solidFill>
              </a:rPr>
            </a:br>
            <a:r>
              <a:rPr lang="ko-KR" altLang="en-US" sz="1400" spc="-150" dirty="0"/>
              <a:t>성인여성</a:t>
            </a:r>
            <a:r>
              <a:rPr lang="en-US" altLang="ko-KR" sz="1400" spc="-150" dirty="0"/>
              <a:t>(Medium) Type</a:t>
            </a:r>
            <a:r>
              <a:rPr lang="ko-KR" altLang="en-US" sz="1400" spc="-150" dirty="0"/>
              <a:t>의 </a:t>
            </a:r>
            <a:r>
              <a:rPr lang="ko-KR" altLang="en-US" sz="1400" spc="-150" dirty="0" err="1"/>
              <a:t>관전압</a:t>
            </a:r>
            <a:r>
              <a:rPr lang="ko-KR" altLang="en-US" sz="1400" spc="-150" dirty="0"/>
              <a:t> </a:t>
            </a:r>
            <a:r>
              <a:rPr lang="en-US" altLang="ko-KR" sz="1400" spc="-150" dirty="0"/>
              <a:t>5kv</a:t>
            </a:r>
            <a:r>
              <a:rPr lang="ko-KR" altLang="en-US" sz="1400" spc="-150" dirty="0"/>
              <a:t>상승</a:t>
            </a:r>
            <a:endParaRPr lang="en-US" altLang="ko-KR" sz="1400" spc="-150" dirty="0"/>
          </a:p>
          <a:p>
            <a:pPr>
              <a:lnSpc>
                <a:spcPct val="150000"/>
              </a:lnSpc>
            </a:pP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b="0" i="0" spc="-150" dirty="0">
                <a:solidFill>
                  <a:srgbClr val="333333"/>
                </a:solidFill>
                <a:effectLst/>
                <a:latin typeface="se-nanumgothic"/>
              </a:rPr>
              <a:t>✔ </a:t>
            </a:r>
            <a:r>
              <a:rPr lang="en-US" altLang="ko-KR" sz="1600" b="1" i="0" spc="-150" dirty="0">
                <a:solidFill>
                  <a:srgbClr val="333333"/>
                </a:solidFill>
                <a:effectLst/>
                <a:latin typeface="+mj-ea"/>
                <a:ea typeface="+mj-ea"/>
              </a:rPr>
              <a:t>One3</a:t>
            </a:r>
            <a:br>
              <a:rPr lang="en-US" altLang="ko-KR" sz="1600" b="1" spc="-150" dirty="0"/>
            </a:br>
            <a:r>
              <a:rPr lang="ko-KR" altLang="en-US" sz="1400" spc="-150" dirty="0"/>
              <a:t>영상 </a:t>
            </a:r>
            <a:r>
              <a:rPr lang="en-US" altLang="ko-KR" sz="1400" spc="-150" dirty="0"/>
              <a:t>Filter Default </a:t>
            </a:r>
            <a:r>
              <a:rPr lang="ko-KR" altLang="en-US" sz="1400" spc="-150" dirty="0"/>
              <a:t>를 </a:t>
            </a:r>
            <a:r>
              <a:rPr lang="en-US" altLang="ko-KR" sz="1400" spc="-150" dirty="0"/>
              <a:t>Max Sharpen </a:t>
            </a:r>
            <a:r>
              <a:rPr lang="ko-KR" altLang="en-US" sz="1400" spc="-150" dirty="0"/>
              <a:t>으로 설정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5707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56793C-A858-6334-3C2A-E7302846C33D}"/>
              </a:ext>
            </a:extLst>
          </p:cNvPr>
          <p:cNvGrpSpPr/>
          <p:nvPr/>
        </p:nvGrpSpPr>
        <p:grpSpPr>
          <a:xfrm>
            <a:off x="3177633" y="1361412"/>
            <a:ext cx="2819528" cy="2821930"/>
            <a:chOff x="3085510" y="1088714"/>
            <a:chExt cx="2819528" cy="282193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EA8685F4-4003-2675-05A9-AFAE4EA1D46B}"/>
                </a:ext>
              </a:extLst>
            </p:cNvPr>
            <p:cNvSpPr/>
            <p:nvPr/>
          </p:nvSpPr>
          <p:spPr>
            <a:xfrm rot="5400000" flipH="1">
              <a:off x="4500233" y="1120392"/>
              <a:ext cx="1436484" cy="1373127"/>
            </a:xfrm>
            <a:custGeom>
              <a:avLst/>
              <a:gdLst>
                <a:gd name="connsiteX0" fmla="*/ 2280942 w 2280942"/>
                <a:gd name="connsiteY0" fmla="*/ 2180339 h 2180339"/>
                <a:gd name="connsiteX1" fmla="*/ 2274198 w 2280942"/>
                <a:gd name="connsiteY1" fmla="*/ 2046782 h 2180339"/>
                <a:gd name="connsiteX2" fmla="*/ 233730 w 2280942"/>
                <a:gd name="connsiteY2" fmla="*/ 6314 h 2180339"/>
                <a:gd name="connsiteX3" fmla="*/ 108682 w 2280942"/>
                <a:gd name="connsiteY3" fmla="*/ 0 h 2180339"/>
                <a:gd name="connsiteX4" fmla="*/ 0 w 2280942"/>
                <a:gd name="connsiteY4" fmla="*/ 253590 h 2180339"/>
                <a:gd name="connsiteX5" fmla="*/ 117911 w 2280942"/>
                <a:gd name="connsiteY5" fmla="*/ 528715 h 2180339"/>
                <a:gd name="connsiteX6" fmla="*/ 179720 w 2280942"/>
                <a:gd name="connsiteY6" fmla="*/ 531836 h 2180339"/>
                <a:gd name="connsiteX7" fmla="*/ 1748676 w 2280942"/>
                <a:gd name="connsiteY7" fmla="*/ 2100792 h 2180339"/>
                <a:gd name="connsiteX8" fmla="*/ 1751940 w 2280942"/>
                <a:gd name="connsiteY8" fmla="*/ 2165440 h 2180339"/>
                <a:gd name="connsiteX9" fmla="*/ 1999059 w 2280942"/>
                <a:gd name="connsiteY9" fmla="*/ 2059532 h 2180339"/>
                <a:gd name="connsiteX10" fmla="*/ 2280942 w 2280942"/>
                <a:gd name="connsiteY10" fmla="*/ 2180339 h 2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0942" h="2180339">
                  <a:moveTo>
                    <a:pt x="2280942" y="2180339"/>
                  </a:moveTo>
                  <a:lnTo>
                    <a:pt x="2274198" y="2046782"/>
                  </a:lnTo>
                  <a:cubicBezTo>
                    <a:pt x="2164936" y="970901"/>
                    <a:pt x="1309611" y="115576"/>
                    <a:pt x="233730" y="6314"/>
                  </a:cubicBezTo>
                  <a:lnTo>
                    <a:pt x="108682" y="0"/>
                  </a:lnTo>
                  <a:lnTo>
                    <a:pt x="0" y="253590"/>
                  </a:lnTo>
                  <a:lnTo>
                    <a:pt x="117911" y="528715"/>
                  </a:lnTo>
                  <a:lnTo>
                    <a:pt x="179720" y="531836"/>
                  </a:lnTo>
                  <a:cubicBezTo>
                    <a:pt x="1006986" y="615849"/>
                    <a:pt x="1664662" y="1273526"/>
                    <a:pt x="1748676" y="2100792"/>
                  </a:cubicBezTo>
                  <a:lnTo>
                    <a:pt x="1751940" y="2165440"/>
                  </a:lnTo>
                  <a:lnTo>
                    <a:pt x="1999059" y="2059532"/>
                  </a:lnTo>
                  <a:lnTo>
                    <a:pt x="2280942" y="21803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95068909-6287-3D67-20A9-D6901AF2FDB0}"/>
                </a:ext>
              </a:extLst>
            </p:cNvPr>
            <p:cNvSpPr/>
            <p:nvPr/>
          </p:nvSpPr>
          <p:spPr>
            <a:xfrm rot="5400000" flipH="1">
              <a:off x="3118931" y="1055558"/>
              <a:ext cx="1379559" cy="1446402"/>
            </a:xfrm>
            <a:custGeom>
              <a:avLst/>
              <a:gdLst>
                <a:gd name="connsiteX0" fmla="*/ 2190551 w 2190551"/>
                <a:gd name="connsiteY0" fmla="*/ 120693 h 2296689"/>
                <a:gd name="connsiteX1" fmla="*/ 1908935 w 2190551"/>
                <a:gd name="connsiteY1" fmla="*/ 0 h 2296689"/>
                <a:gd name="connsiteX2" fmla="*/ 1663076 w 2190551"/>
                <a:gd name="connsiteY2" fmla="*/ 105368 h 2296689"/>
                <a:gd name="connsiteX3" fmla="*/ 1658552 w 2190551"/>
                <a:gd name="connsiteY3" fmla="*/ 194960 h 2296689"/>
                <a:gd name="connsiteX4" fmla="*/ 89596 w 2190551"/>
                <a:gd name="connsiteY4" fmla="*/ 1763916 h 2296689"/>
                <a:gd name="connsiteX5" fmla="*/ 4736 w 2190551"/>
                <a:gd name="connsiteY5" fmla="*/ 1768201 h 2296689"/>
                <a:gd name="connsiteX6" fmla="*/ 115616 w 2190551"/>
                <a:gd name="connsiteY6" fmla="*/ 2026920 h 2296689"/>
                <a:gd name="connsiteX7" fmla="*/ 0 w 2190551"/>
                <a:gd name="connsiteY7" fmla="*/ 2296689 h 2296689"/>
                <a:gd name="connsiteX8" fmla="*/ 143606 w 2190551"/>
                <a:gd name="connsiteY8" fmla="*/ 2289438 h 2296689"/>
                <a:gd name="connsiteX9" fmla="*/ 2184074 w 2190551"/>
                <a:gd name="connsiteY9" fmla="*/ 248970 h 2296689"/>
                <a:gd name="connsiteX10" fmla="*/ 2190551 w 2190551"/>
                <a:gd name="connsiteY10" fmla="*/ 120693 h 22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551" h="2296689">
                  <a:moveTo>
                    <a:pt x="2190551" y="120693"/>
                  </a:moveTo>
                  <a:lnTo>
                    <a:pt x="1908935" y="0"/>
                  </a:lnTo>
                  <a:lnTo>
                    <a:pt x="1663076" y="105368"/>
                  </a:lnTo>
                  <a:lnTo>
                    <a:pt x="1658552" y="194960"/>
                  </a:lnTo>
                  <a:cubicBezTo>
                    <a:pt x="1574538" y="1022226"/>
                    <a:pt x="916862" y="1679903"/>
                    <a:pt x="89596" y="1763916"/>
                  </a:cubicBezTo>
                  <a:lnTo>
                    <a:pt x="4736" y="1768201"/>
                  </a:lnTo>
                  <a:lnTo>
                    <a:pt x="115616" y="2026920"/>
                  </a:lnTo>
                  <a:lnTo>
                    <a:pt x="0" y="2296689"/>
                  </a:lnTo>
                  <a:lnTo>
                    <a:pt x="143606" y="2289438"/>
                  </a:lnTo>
                  <a:cubicBezTo>
                    <a:pt x="1219487" y="2180176"/>
                    <a:pt x="2074812" y="1324851"/>
                    <a:pt x="2184074" y="248970"/>
                  </a:cubicBezTo>
                  <a:lnTo>
                    <a:pt x="2190551" y="120693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2E7BD24-1193-96CE-2462-057740998A62}"/>
                </a:ext>
              </a:extLst>
            </p:cNvPr>
            <p:cNvSpPr/>
            <p:nvPr/>
          </p:nvSpPr>
          <p:spPr>
            <a:xfrm rot="5400000" flipH="1">
              <a:off x="3062707" y="2497582"/>
              <a:ext cx="1437124" cy="1388999"/>
            </a:xfrm>
            <a:custGeom>
              <a:avLst/>
              <a:gdLst>
                <a:gd name="connsiteX0" fmla="*/ 2281957 w 2281957"/>
                <a:gd name="connsiteY0" fmla="*/ 1937032 h 2205541"/>
                <a:gd name="connsiteX1" fmla="*/ 2170723 w 2281957"/>
                <a:gd name="connsiteY1" fmla="*/ 1677486 h 2205541"/>
                <a:gd name="connsiteX2" fmla="*/ 2102237 w 2281957"/>
                <a:gd name="connsiteY2" fmla="*/ 1674028 h 2205541"/>
                <a:gd name="connsiteX3" fmla="*/ 533281 w 2281957"/>
                <a:gd name="connsiteY3" fmla="*/ 105072 h 2205541"/>
                <a:gd name="connsiteX4" fmla="*/ 527975 w 2281957"/>
                <a:gd name="connsiteY4" fmla="*/ 0 h 2205541"/>
                <a:gd name="connsiteX5" fmla="*/ 257656 w 2281957"/>
                <a:gd name="connsiteY5" fmla="*/ 115852 h 2205541"/>
                <a:gd name="connsiteX6" fmla="*/ 0 w 2281957"/>
                <a:gd name="connsiteY6" fmla="*/ 5428 h 2205541"/>
                <a:gd name="connsiteX7" fmla="*/ 7759 w 2281957"/>
                <a:gd name="connsiteY7" fmla="*/ 159082 h 2205541"/>
                <a:gd name="connsiteX8" fmla="*/ 2048227 w 2281957"/>
                <a:gd name="connsiteY8" fmla="*/ 2199550 h 2205541"/>
                <a:gd name="connsiteX9" fmla="*/ 2166882 w 2281957"/>
                <a:gd name="connsiteY9" fmla="*/ 2205541 h 2205541"/>
                <a:gd name="connsiteX10" fmla="*/ 2281957 w 2281957"/>
                <a:gd name="connsiteY10" fmla="*/ 1937032 h 22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1957" h="2205541">
                  <a:moveTo>
                    <a:pt x="2281957" y="1937032"/>
                  </a:moveTo>
                  <a:lnTo>
                    <a:pt x="2170723" y="1677486"/>
                  </a:lnTo>
                  <a:lnTo>
                    <a:pt x="2102237" y="1674028"/>
                  </a:lnTo>
                  <a:cubicBezTo>
                    <a:pt x="1274971" y="1590015"/>
                    <a:pt x="617294" y="932338"/>
                    <a:pt x="533281" y="105072"/>
                  </a:cubicBezTo>
                  <a:lnTo>
                    <a:pt x="527975" y="0"/>
                  </a:lnTo>
                  <a:lnTo>
                    <a:pt x="257656" y="115852"/>
                  </a:lnTo>
                  <a:lnTo>
                    <a:pt x="0" y="5428"/>
                  </a:lnTo>
                  <a:lnTo>
                    <a:pt x="7759" y="159082"/>
                  </a:lnTo>
                  <a:cubicBezTo>
                    <a:pt x="117021" y="1234963"/>
                    <a:pt x="972346" y="2090288"/>
                    <a:pt x="2048227" y="2199550"/>
                  </a:cubicBezTo>
                  <a:lnTo>
                    <a:pt x="2166882" y="2205541"/>
                  </a:lnTo>
                  <a:lnTo>
                    <a:pt x="2281957" y="1937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E0F1A69-57D1-DEE1-2678-3E6C7D4FEA6C}"/>
                </a:ext>
              </a:extLst>
            </p:cNvPr>
            <p:cNvSpPr/>
            <p:nvPr/>
          </p:nvSpPr>
          <p:spPr>
            <a:xfrm rot="5400000" flipH="1">
              <a:off x="4499270" y="2507151"/>
              <a:ext cx="1379991" cy="1426994"/>
            </a:xfrm>
            <a:custGeom>
              <a:avLst/>
              <a:gdLst>
                <a:gd name="connsiteX0" fmla="*/ 2191237 w 2191237"/>
                <a:gd name="connsiteY0" fmla="*/ 527828 h 2265872"/>
                <a:gd name="connsiteX1" fmla="*/ 2073964 w 2191237"/>
                <a:gd name="connsiteY1" fmla="*/ 254190 h 2265872"/>
                <a:gd name="connsiteX2" fmla="*/ 2182903 w 2191237"/>
                <a:gd name="connsiteY2" fmla="*/ 0 h 2265872"/>
                <a:gd name="connsiteX3" fmla="*/ 2045974 w 2191237"/>
                <a:gd name="connsiteY3" fmla="*/ 6914 h 2265872"/>
                <a:gd name="connsiteX4" fmla="*/ 5506 w 2191237"/>
                <a:gd name="connsiteY4" fmla="*/ 2047382 h 2265872"/>
                <a:gd name="connsiteX5" fmla="*/ 0 w 2191237"/>
                <a:gd name="connsiteY5" fmla="*/ 2156413 h 2265872"/>
                <a:gd name="connsiteX6" fmla="*/ 255403 w 2191237"/>
                <a:gd name="connsiteY6" fmla="*/ 2265872 h 2265872"/>
                <a:gd name="connsiteX7" fmla="*/ 528635 w 2191237"/>
                <a:gd name="connsiteY7" fmla="*/ 2148772 h 2265872"/>
                <a:gd name="connsiteX8" fmla="*/ 531028 w 2191237"/>
                <a:gd name="connsiteY8" fmla="*/ 2101392 h 2265872"/>
                <a:gd name="connsiteX9" fmla="*/ 2099984 w 2191237"/>
                <a:gd name="connsiteY9" fmla="*/ 532436 h 2265872"/>
                <a:gd name="connsiteX10" fmla="*/ 2191237 w 2191237"/>
                <a:gd name="connsiteY10" fmla="*/ 527828 h 22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1237" h="2265872">
                  <a:moveTo>
                    <a:pt x="2191237" y="527828"/>
                  </a:moveTo>
                  <a:lnTo>
                    <a:pt x="2073964" y="254190"/>
                  </a:lnTo>
                  <a:lnTo>
                    <a:pt x="2182903" y="0"/>
                  </a:lnTo>
                  <a:lnTo>
                    <a:pt x="2045974" y="6914"/>
                  </a:lnTo>
                  <a:cubicBezTo>
                    <a:pt x="970093" y="116176"/>
                    <a:pt x="114768" y="971501"/>
                    <a:pt x="5506" y="2047382"/>
                  </a:cubicBezTo>
                  <a:lnTo>
                    <a:pt x="0" y="2156413"/>
                  </a:lnTo>
                  <a:lnTo>
                    <a:pt x="255403" y="2265872"/>
                  </a:lnTo>
                  <a:lnTo>
                    <a:pt x="528635" y="2148772"/>
                  </a:lnTo>
                  <a:lnTo>
                    <a:pt x="531028" y="2101392"/>
                  </a:lnTo>
                  <a:cubicBezTo>
                    <a:pt x="615041" y="1274126"/>
                    <a:pt x="1272718" y="616449"/>
                    <a:pt x="2099984" y="532436"/>
                  </a:cubicBezTo>
                  <a:lnTo>
                    <a:pt x="2191237" y="527828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7ADA7F-9457-6895-04E2-E26BF8805B31}"/>
                </a:ext>
              </a:extLst>
            </p:cNvPr>
            <p:cNvSpPr txBox="1"/>
            <p:nvPr/>
          </p:nvSpPr>
          <p:spPr>
            <a:xfrm>
              <a:off x="3543773" y="2293234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Section List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07DA98-7ADA-337B-195C-8CD68652DC01}"/>
              </a:ext>
            </a:extLst>
          </p:cNvPr>
          <p:cNvGrpSpPr/>
          <p:nvPr/>
        </p:nvGrpSpPr>
        <p:grpSpPr>
          <a:xfrm>
            <a:off x="2775570" y="1308792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824ADC5-3BA2-46EB-9E90-F6CF91AC42E4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2D3E6D2-986A-C0E2-EB36-08344DC54AA5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DCBE9E3-EB50-7F8A-0245-1B2F3B3D32F5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699E59-0AF5-3C0C-1708-C324B91528B5}"/>
              </a:ext>
            </a:extLst>
          </p:cNvPr>
          <p:cNvGrpSpPr/>
          <p:nvPr/>
        </p:nvGrpSpPr>
        <p:grpSpPr>
          <a:xfrm flipH="1" flipV="1">
            <a:off x="5136514" y="3905601"/>
            <a:ext cx="1174665" cy="288068"/>
            <a:chOff x="9692640" y="-1600200"/>
            <a:chExt cx="1747817" cy="428625"/>
          </a:xfrm>
          <a:solidFill>
            <a:srgbClr val="00C488"/>
          </a:solidFill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8B99BFC-0B12-A647-18F2-57FC376AB044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grpFill/>
            <a:ln>
              <a:solidFill>
                <a:srgbClr val="00C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350DE7-0CBF-E0D7-21B0-C98C3974608F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2BE6496-0BF6-784C-48FA-BD9E77B2FC59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rgbClr val="00C4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E8F385-4AB0-BD74-5A29-81C76775BA08}"/>
              </a:ext>
            </a:extLst>
          </p:cNvPr>
          <p:cNvGrpSpPr/>
          <p:nvPr/>
        </p:nvGrpSpPr>
        <p:grpSpPr>
          <a:xfrm flipH="1">
            <a:off x="5161965" y="1287329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FD62624-A654-0EFD-BB20-839E8B04C08C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B69E3B4-0EEE-A297-A9EE-B6F6B0482290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5E7AC2B-C8D4-A1FE-1459-F2B71E2E50F8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2A74175-8755-D30E-02B4-3C1E720EE8C5}"/>
              </a:ext>
            </a:extLst>
          </p:cNvPr>
          <p:cNvGrpSpPr/>
          <p:nvPr/>
        </p:nvGrpSpPr>
        <p:grpSpPr>
          <a:xfrm flipV="1">
            <a:off x="2740449" y="3893164"/>
            <a:ext cx="1174665" cy="288068"/>
            <a:chOff x="9692640" y="-1600200"/>
            <a:chExt cx="1747817" cy="428625"/>
          </a:xfrm>
          <a:solidFill>
            <a:srgbClr val="008000"/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2604F0D-9B75-2F2C-0205-8A18F677165F}"/>
                </a:ext>
              </a:extLst>
            </p:cNvPr>
            <p:cNvSpPr/>
            <p:nvPr/>
          </p:nvSpPr>
          <p:spPr>
            <a:xfrm>
              <a:off x="9692640" y="-1600200"/>
              <a:ext cx="289560" cy="2895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37D5C8D-1C45-62B7-A67A-097924D224C7}"/>
                </a:ext>
              </a:extLst>
            </p:cNvPr>
            <p:cNvCxnSpPr>
              <a:cxnSpLocks/>
            </p:cNvCxnSpPr>
            <p:nvPr/>
          </p:nvCxnSpPr>
          <p:spPr>
            <a:xfrm>
              <a:off x="9845040" y="-1463040"/>
              <a:ext cx="1320957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A43C36-942D-5643-527A-3DACF03213E0}"/>
                </a:ext>
              </a:extLst>
            </p:cNvPr>
            <p:cNvCxnSpPr/>
            <p:nvPr/>
          </p:nvCxnSpPr>
          <p:spPr>
            <a:xfrm>
              <a:off x="11138197" y="-1473835"/>
              <a:ext cx="302260" cy="302260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FDABB-BD0F-24F5-28C7-09017D3FD5E3}"/>
              </a:ext>
            </a:extLst>
          </p:cNvPr>
          <p:cNvSpPr txBox="1"/>
          <p:nvPr/>
        </p:nvSpPr>
        <p:spPr>
          <a:xfrm>
            <a:off x="64344" y="1122708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00C488"/>
                </a:solidFill>
                <a:latin typeface="+mj-ea"/>
                <a:ea typeface="+mj-ea"/>
              </a:rPr>
              <a:t>섹션별</a:t>
            </a:r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 기능 정리</a:t>
            </a:r>
            <a:r>
              <a:rPr lang="en-US" altLang="ko-KR" sz="1400" b="1" dirty="0">
                <a:solidFill>
                  <a:srgbClr val="00C488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파라미터 해석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E2031-54E4-C6FD-CFCE-3372912349F9}"/>
              </a:ext>
            </a:extLst>
          </p:cNvPr>
          <p:cNvSpPr txBox="1"/>
          <p:nvPr/>
        </p:nvSpPr>
        <p:spPr>
          <a:xfrm>
            <a:off x="647894" y="1428332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latin typeface="+mj-ea"/>
                <a:ea typeface="+mj-ea"/>
              </a:rPr>
              <a:t>정확한 장비사용을 위해 필요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247F2-E747-DCB3-5BCC-07E6FBF1B6EF}"/>
              </a:ext>
            </a:extLst>
          </p:cNvPr>
          <p:cNvSpPr txBox="1"/>
          <p:nvPr/>
        </p:nvSpPr>
        <p:spPr>
          <a:xfrm>
            <a:off x="6336630" y="112435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영상 품질 확보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9E0652-7CC5-72BE-8754-F6804AAF8585}"/>
              </a:ext>
            </a:extLst>
          </p:cNvPr>
          <p:cNvSpPr txBox="1"/>
          <p:nvPr/>
        </p:nvSpPr>
        <p:spPr>
          <a:xfrm>
            <a:off x="6347454" y="1428332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영상 품질을 충분히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확보할 수 있는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기능 존재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455825-71F3-100F-E6AE-C739C05EB764}"/>
              </a:ext>
            </a:extLst>
          </p:cNvPr>
          <p:cNvSpPr txBox="1"/>
          <p:nvPr/>
        </p:nvSpPr>
        <p:spPr>
          <a:xfrm>
            <a:off x="6400459" y="338602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인식 및 적용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10D31D-D37D-9C1D-92E3-C323AB58918E}"/>
              </a:ext>
            </a:extLst>
          </p:cNvPr>
          <p:cNvSpPr txBox="1"/>
          <p:nvPr/>
        </p:nvSpPr>
        <p:spPr>
          <a:xfrm>
            <a:off x="6411283" y="3693802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파라미터의 뜻을 잘못 인식해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적용하지 못하거나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값을 잘못 입력한 경우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▶ 영상 품질 열화 발생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2BAA5-4517-1D5E-28BD-BE302829473B}"/>
              </a:ext>
            </a:extLst>
          </p:cNvPr>
          <p:cNvSpPr txBox="1"/>
          <p:nvPr/>
        </p:nvSpPr>
        <p:spPr>
          <a:xfrm>
            <a:off x="1388652" y="337854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C488"/>
                </a:solidFill>
                <a:latin typeface="+mj-ea"/>
                <a:ea typeface="+mj-ea"/>
              </a:rPr>
              <a:t>특정 기능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5F587B-2FE8-7851-3200-4C37317C0D76}"/>
              </a:ext>
            </a:extLst>
          </p:cNvPr>
          <p:cNvSpPr txBox="1"/>
          <p:nvPr/>
        </p:nvSpPr>
        <p:spPr>
          <a:xfrm>
            <a:off x="521229" y="3693802"/>
            <a:ext cx="2234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latin typeface="+mj-ea"/>
                <a:ea typeface="+mj-ea"/>
              </a:rPr>
              <a:t>특정 기능을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사용하기 위해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어떤 섹션을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선택해야 하는지</a:t>
            </a:r>
            <a:r>
              <a:rPr lang="en-US" altLang="ko-KR" sz="1200" b="1" dirty="0">
                <a:latin typeface="+mj-ea"/>
                <a:ea typeface="+mj-ea"/>
              </a:rPr>
              <a:t>,</a:t>
            </a: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섹션 내부의 파라미터들은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각각 어떤 의미와 값들을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갖는지 알려줌</a:t>
            </a:r>
            <a:endParaRPr lang="en-US" altLang="ko-KR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876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9C451-E0DA-1F49-CFEF-3294EEEAC49E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338563120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217343174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263968733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[Setting]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language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언어 종류 선택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문자열 입력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1767796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gpu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현재 모니터와 연결된 </a:t>
                      </a:r>
                      <a:r>
                        <a:rPr lang="en-US" altLang="ko-KR" sz="800" u="none" strike="noStrike">
                          <a:effectLst/>
                        </a:rPr>
                        <a:t>GPU </a:t>
                      </a:r>
                      <a:r>
                        <a:rPr lang="ko-KR" altLang="en-US" sz="800" u="none" strike="noStrike">
                          <a:effectLst/>
                        </a:rPr>
                        <a:t>디바이스 정보 표시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8980020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logo_mode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로고 출력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미출력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2988874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logo_name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장비 이름 출력 </a:t>
                      </a:r>
                      <a:r>
                        <a:rPr lang="en-US" altLang="ko-KR" sz="800" u="none" strike="noStrike">
                          <a:effectLst/>
                        </a:rPr>
                        <a:t>: Osstem T2 , </a:t>
                      </a:r>
                      <a:r>
                        <a:rPr lang="ko-KR" altLang="en-US" sz="800" u="none" strike="noStrike">
                          <a:effectLst/>
                        </a:rPr>
                        <a:t>치과 로고 명으로 대체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57660992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auto_return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촬영 완료 후 장비 초기화 사용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미사용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1654058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ethernet_speed_check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인터넷 속도를 </a:t>
                      </a:r>
                      <a:r>
                        <a:rPr lang="en-US" altLang="ko-KR" sz="800" u="none" strike="noStrike">
                          <a:effectLst/>
                        </a:rPr>
                        <a:t>ip address </a:t>
                      </a:r>
                      <a:r>
                        <a:rPr lang="ko-KR" altLang="en-US" sz="800" u="none" strike="noStrike">
                          <a:effectLst/>
                        </a:rPr>
                        <a:t>와 함께 실시간 표시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미표시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60587193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log_debug_mode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 파일에 디버깅 정보를 입력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미입력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09329671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equipment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장비 이름 출력 </a:t>
                      </a:r>
                      <a:r>
                        <a:rPr lang="en-US" altLang="ko-KR" sz="800" u="none" strike="noStrike">
                          <a:effectLst/>
                        </a:rPr>
                        <a:t>: T2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36477989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ethernet_restart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인터넷 재접속 실행 </a:t>
                      </a:r>
                      <a:r>
                        <a:rPr lang="en-US" altLang="ko-KR" sz="800" u="none" strike="noStrike">
                          <a:effectLst/>
                        </a:rPr>
                        <a:t>TRUE = 0 / </a:t>
                      </a:r>
                      <a:r>
                        <a:rPr lang="ko-KR" altLang="en-US" sz="800" u="none" strike="noStrike">
                          <a:effectLst/>
                        </a:rPr>
                        <a:t>미실행 </a:t>
                      </a:r>
                      <a:r>
                        <a:rPr lang="en-US" altLang="ko-KR" sz="800" u="none" strike="noStrike">
                          <a:effectLst/>
                        </a:rPr>
                        <a:t>FALSE =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0749934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pano_result_cutting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파노라마 촬영 이미지를 원본 그대로 저장 </a:t>
                      </a:r>
                      <a:r>
                        <a:rPr lang="en-US" altLang="ko-KR" sz="800" u="none" strike="noStrike">
                          <a:effectLst/>
                        </a:rPr>
                        <a:t>= 0, </a:t>
                      </a:r>
                      <a:r>
                        <a:rPr lang="ko-KR" altLang="en-US" sz="800" u="none" strike="noStrike">
                          <a:effectLst/>
                        </a:rPr>
                        <a:t>정해진 사이즈로 잘라서 저장하는 프리셋 </a:t>
                      </a:r>
                      <a:r>
                        <a:rPr lang="en-US" altLang="ko-KR" sz="800" u="none" strike="noStrike">
                          <a:effectLst/>
                        </a:rPr>
                        <a:t>1, 2, 3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40517455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pano_man_kv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남성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4491788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pano_man_ma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남성 파노라마 촬영 관전류 </a:t>
                      </a:r>
                      <a:r>
                        <a:rPr lang="en-US" altLang="ko-KR" sz="800" u="none" strike="noStrike">
                          <a:effectLst/>
                        </a:rPr>
                        <a:t>Default(/10),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4253478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pano_woman_kv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여성 파노라마 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Default, </a:t>
                      </a:r>
                      <a:r>
                        <a:rPr lang="ko-KR" altLang="en-US" sz="800" u="none" strike="noStrike" dirty="0">
                          <a:effectLst/>
                        </a:rPr>
                        <a:t>최소 최대 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8377993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pano_woman_ma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여성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Default(/10),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72913884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pano_child_kv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아동 파노라마 촬영 관전압 </a:t>
                      </a:r>
                      <a:r>
                        <a:rPr lang="en-US" altLang="ko-KR" sz="800" u="none" strike="noStrike">
                          <a:effectLst/>
                        </a:rPr>
                        <a:t>Default, </a:t>
                      </a:r>
                      <a:r>
                        <a:rPr lang="ko-KR" altLang="en-US" sz="800" u="none" strike="noStrike">
                          <a:effectLst/>
                        </a:rPr>
                        <a:t>최소 최대 제한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8003377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pano_child_ma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아동 파노라마 촬영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관전압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Default(/10), </a:t>
                      </a:r>
                      <a:r>
                        <a:rPr lang="ko-KR" altLang="en-US" sz="800" u="none" strike="noStrike" dirty="0">
                          <a:effectLst/>
                        </a:rPr>
                        <a:t>최소 최대 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1131194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493D26-E846-D93C-971E-AF2023AB0B64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Setting Section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33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FF74F3-81BB-11A6-5E4A-B7030D8E977F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077913"/>
          <a:ext cx="7886700" cy="2989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3113632324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3386893528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1184280661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[CT]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frame_number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</a:t>
                      </a:r>
                      <a:r>
                        <a:rPr lang="en-US" altLang="ko-KR" sz="800" u="none" strike="noStrike">
                          <a:effectLst/>
                        </a:rPr>
                        <a:t>recon </a:t>
                      </a:r>
                      <a:r>
                        <a:rPr lang="ko-KR" altLang="en-US" sz="800" u="none" strike="noStrike">
                          <a:effectLst/>
                        </a:rPr>
                        <a:t>에서 사용되는 프레임 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4930716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binning_mode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픽셀 비닝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센서에 따라 모드 고정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96718217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kv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모드 선택 시 기본 관전압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8426032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모드 선택 시 기본 관전류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06234558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tube_mode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촬영 시 제너레이터 모드 </a:t>
                      </a:r>
                      <a:r>
                        <a:rPr lang="en-US" altLang="ko-KR" sz="800" u="none" strike="noStrike">
                          <a:effectLst/>
                        </a:rPr>
                        <a:t>0 = </a:t>
                      </a:r>
                      <a:r>
                        <a:rPr lang="en-US" sz="800" u="none" strike="noStrike">
                          <a:effectLst/>
                        </a:rPr>
                        <a:t>MAN, 1 = WOMAN, 2 = CHILD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9200332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empty_frame_value_varian_1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318971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empty_frame_value_varian_2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6429912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empty_frame_value_varian_3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42774327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empty_frame_value_sen1_1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1508288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empty_frame_value_sen1_2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92868653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empty_frame_value_sen1_3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5255571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empty_frame_value_varian_1_r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_varian_1_r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82244375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empty_frame_value_varian_2_r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_varian_2_r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122582878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empty_frame_value_sen1_1_r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_sen1_1_r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67986654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empty_frame_value_sen1_2_r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비어있는 프레임 값</a:t>
                      </a:r>
                      <a:r>
                        <a:rPr lang="en-US" altLang="ko-KR" sz="800" u="none" strike="noStrike">
                          <a:effectLst/>
                        </a:rPr>
                        <a:t>_sen1_2_r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43564290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Metal Artifact Reduction ON/OFF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56909488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volume_width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>
                          <a:effectLst/>
                        </a:rPr>
                        <a:t>넓이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9441767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volume_height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>
                          <a:effectLst/>
                        </a:rPr>
                        <a:t>높이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593424296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volume_pitch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Imaging Volume </a:t>
                      </a:r>
                      <a:r>
                        <a:rPr lang="ko-KR" altLang="en-US" sz="800" u="none" strike="noStrike" dirty="0">
                          <a:effectLst/>
                        </a:rPr>
                        <a:t>피치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픽셀 간격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2638604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BB4B4-784C-62F1-E2FC-CC90F1828FC9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CT Section 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13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Section List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78C1-8EFC-640A-DAF8-CD708043E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56872"/>
              </p:ext>
            </p:extLst>
          </p:nvPr>
        </p:nvGraphicFramePr>
        <p:xfrm>
          <a:off x="628650" y="1312863"/>
          <a:ext cx="7886700" cy="2517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830">
                  <a:extLst>
                    <a:ext uri="{9D8B030D-6E8A-4147-A177-3AD203B41FA5}">
                      <a16:colId xmlns:a16="http://schemas.microsoft.com/office/drawing/2014/main" val="1208763235"/>
                    </a:ext>
                  </a:extLst>
                </a:gridCol>
                <a:gridCol w="1703231">
                  <a:extLst>
                    <a:ext uri="{9D8B030D-6E8A-4147-A177-3AD203B41FA5}">
                      <a16:colId xmlns:a16="http://schemas.microsoft.com/office/drawing/2014/main" val="2212611421"/>
                    </a:ext>
                  </a:extLst>
                </a:gridCol>
                <a:gridCol w="5035639">
                  <a:extLst>
                    <a:ext uri="{9D8B030D-6E8A-4147-A177-3AD203B41FA5}">
                      <a16:colId xmlns:a16="http://schemas.microsoft.com/office/drawing/2014/main" val="315458777"/>
                    </a:ext>
                  </a:extLst>
                </a:gridCol>
              </a:tblGrid>
              <a:tr h="15736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[CT]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volume_offset_x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x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39996761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volume_offset_y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y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6924267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volume_offset_z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z </a:t>
                      </a:r>
                      <a:r>
                        <a:rPr lang="ko-KR" altLang="en-US" sz="800" u="none" strike="noStrike">
                          <a:effectLst/>
                        </a:rPr>
                        <a:t>축 방향에 대한 볼륨 오프셋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452788553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이미징 후처리 실행 </a:t>
                      </a:r>
                      <a:r>
                        <a:rPr lang="en-US" altLang="ko-KR" sz="800" u="none" strike="noStrike">
                          <a:effectLst/>
                        </a:rPr>
                        <a:t>flag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9549367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sensor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사용 중인 센서 종류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21291065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vmot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스캐너 이동 속도 </a:t>
                      </a:r>
                      <a:r>
                        <a:rPr lang="en-US" altLang="ko-KR" sz="800" u="none" strike="noStrike">
                          <a:effectLst/>
                        </a:rPr>
                        <a:t>: V </a:t>
                      </a:r>
                      <a:r>
                        <a:rPr lang="ko-KR" altLang="en-US" sz="800" u="none" strike="noStrike">
                          <a:effectLst/>
                        </a:rPr>
                        <a:t>수직 방향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68186345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ct_data_drive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CT </a:t>
                      </a:r>
                      <a:r>
                        <a:rPr lang="ko-KR" altLang="en-US" sz="800" u="none" strike="noStrike">
                          <a:effectLst/>
                        </a:rPr>
                        <a:t>데이터 저장 드라이브 경로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27056928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one3d_check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ONE3D </a:t>
                      </a:r>
                      <a:r>
                        <a:rPr lang="ko-KR" altLang="en-US" sz="800" u="none" strike="noStrike">
                          <a:effectLst/>
                        </a:rPr>
                        <a:t>연동 체크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75909918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exposure_time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시 </a:t>
                      </a:r>
                      <a:r>
                        <a:rPr lang="en-US" altLang="ko-KR" sz="800" u="none" strike="noStrike">
                          <a:effectLst/>
                        </a:rPr>
                        <a:t>X</a:t>
                      </a:r>
                      <a:r>
                        <a:rPr lang="ko-KR" altLang="en-US" sz="800" u="none" strike="noStrike">
                          <a:effectLst/>
                        </a:rPr>
                        <a:t>선에 노출되는 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472800157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dap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Dose Area Product : </a:t>
                      </a:r>
                      <a:r>
                        <a:rPr lang="ko-KR" altLang="en-US" sz="800" u="none" strike="noStrike">
                          <a:effectLst/>
                        </a:rPr>
                        <a:t>스캔 시 조사된 방사선의 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14055291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FOV_default_position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스캔 할 영역의 기본 위치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1216081552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auto_defect_mode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Collimator </a:t>
                      </a:r>
                      <a:r>
                        <a:rPr lang="ko-KR" altLang="en-US" sz="800" u="none" strike="noStrike">
                          <a:effectLst/>
                        </a:rPr>
                        <a:t>자동 감지 모드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00752749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ct_post_script_varex_5x5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varex_5x5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2802351260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ct_post_script_varex_15x9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varex_15x9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55755501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ct_post_script_sen1_5x5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sen1_5x5 </a:t>
                      </a:r>
                      <a:r>
                        <a:rPr lang="ko-KR" altLang="en-US" sz="800" u="none" strike="noStrike">
                          <a:effectLst/>
                        </a:rPr>
                        <a:t>촬영시 사용하는 후처리 스크립트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3286726424"/>
                  </a:ext>
                </a:extLst>
              </a:tr>
              <a:tr h="157364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ct_post_script_sen1_15x9</a:t>
                      </a:r>
                      <a:endParaRPr lang="en-US" sz="800" b="0" i="0" u="none" strike="noStrike">
                        <a:solidFill>
                          <a:srgbClr val="305496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sen1_15x9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촬영시</a:t>
                      </a:r>
                      <a:r>
                        <a:rPr lang="ko-KR" altLang="en-US" sz="800" u="none" strike="noStrike" dirty="0">
                          <a:effectLst/>
                        </a:rPr>
                        <a:t> 사용하는 후처리 스크립트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28" marR="4628" marT="4628" marB="0" anchor="b"/>
                </a:tc>
                <a:extLst>
                  <a:ext uri="{0D108BD9-81ED-4DB2-BD59-A6C34878D82A}">
                    <a16:rowId xmlns:a16="http://schemas.microsoft.com/office/drawing/2014/main" val="5476271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31299C-C368-DD30-4B56-4C3D07721BC0}"/>
              </a:ext>
            </a:extLst>
          </p:cNvPr>
          <p:cNvSpPr txBox="1"/>
          <p:nvPr/>
        </p:nvSpPr>
        <p:spPr>
          <a:xfrm>
            <a:off x="683568" y="699542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/>
              <a:t>CT Section 02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0952007"/>
      </p:ext>
    </p:extLst>
  </p:cSld>
  <p:clrMapOvr>
    <a:masterClrMapping/>
  </p:clrMapOvr>
</p:sld>
</file>

<file path=ppt/theme/theme1.xml><?xml version="1.0" encoding="utf-8"?>
<a:theme xmlns:a="http://schemas.openxmlformats.org/drawingml/2006/main" name="사내용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none" rtlCol="0" anchor="ctr">
        <a:noAutofit/>
      </a:bodyPr>
      <a:lstStyle>
        <a:defPPr algn="ctr">
          <a:lnSpc>
            <a:spcPct val="150000"/>
          </a:lnSpc>
          <a:defRPr sz="1600" dirty="0" err="1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txDef>
      <a:spPr>
        <a:noFill/>
      </a:spPr>
      <a:bodyPr wrap="none" lIns="36000" tIns="36000" rIns="36000" bIns="36000" rtlCol="0">
        <a:sp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26596</TotalTime>
  <Words>2248</Words>
  <Application>Microsoft Office PowerPoint</Application>
  <PresentationFormat>화면 슬라이드 쇼(16:9)</PresentationFormat>
  <Paragraphs>413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G마켓 산스 Medium</vt:lpstr>
      <vt:lpstr>se-nanumgothic</vt:lpstr>
      <vt:lpstr>맑은 고딕</vt:lpstr>
      <vt:lpstr>Arial</vt:lpstr>
      <vt:lpstr>Consolas</vt:lpstr>
      <vt:lpstr>Wingdings</vt:lpstr>
      <vt:lpstr>사내용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박 병규</cp:lastModifiedBy>
  <cp:revision>1555</cp:revision>
  <cp:lastPrinted>2021-08-31T13:04:17Z</cp:lastPrinted>
  <dcterms:created xsi:type="dcterms:W3CDTF">2018-06-07T06:08:32Z</dcterms:created>
  <dcterms:modified xsi:type="dcterms:W3CDTF">2023-05-31T04:55:15Z</dcterms:modified>
</cp:coreProperties>
</file>