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6" r:id="rId2"/>
    <p:sldMasterId id="2147483672" r:id="rId3"/>
  </p:sldMasterIdLst>
  <p:notesMasterIdLst>
    <p:notesMasterId r:id="rId26"/>
  </p:notesMasterIdLst>
  <p:handoutMasterIdLst>
    <p:handoutMasterId r:id="rId27"/>
  </p:handoutMasterIdLst>
  <p:sldIdLst>
    <p:sldId id="259" r:id="rId4"/>
    <p:sldId id="880" r:id="rId5"/>
    <p:sldId id="905" r:id="rId6"/>
    <p:sldId id="859" r:id="rId7"/>
    <p:sldId id="888" r:id="rId8"/>
    <p:sldId id="887" r:id="rId9"/>
    <p:sldId id="895" r:id="rId10"/>
    <p:sldId id="835" r:id="rId11"/>
    <p:sldId id="883" r:id="rId12"/>
    <p:sldId id="897" r:id="rId13"/>
    <p:sldId id="902" r:id="rId14"/>
    <p:sldId id="907" r:id="rId15"/>
    <p:sldId id="870" r:id="rId16"/>
    <p:sldId id="876" r:id="rId17"/>
    <p:sldId id="879" r:id="rId18"/>
    <p:sldId id="886" r:id="rId19"/>
    <p:sldId id="885" r:id="rId20"/>
    <p:sldId id="903" r:id="rId21"/>
    <p:sldId id="906" r:id="rId22"/>
    <p:sldId id="881" r:id="rId23"/>
    <p:sldId id="889" r:id="rId24"/>
    <p:sldId id="855" r:id="rId25"/>
  </p:sldIdLst>
  <p:sldSz cx="9144000" cy="5143500" type="screen16x9"/>
  <p:notesSz cx="7010400" cy="92964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AD9E8E97-A37C-440C-9EBE-B3B1AFD783C5}">
          <p14:sldIdLst>
            <p14:sldId id="259"/>
            <p14:sldId id="880"/>
            <p14:sldId id="905"/>
            <p14:sldId id="859"/>
            <p14:sldId id="888"/>
            <p14:sldId id="887"/>
            <p14:sldId id="895"/>
            <p14:sldId id="835"/>
            <p14:sldId id="883"/>
            <p14:sldId id="897"/>
            <p14:sldId id="902"/>
            <p14:sldId id="907"/>
            <p14:sldId id="870"/>
            <p14:sldId id="876"/>
            <p14:sldId id="879"/>
            <p14:sldId id="886"/>
            <p14:sldId id="885"/>
            <p14:sldId id="903"/>
            <p14:sldId id="906"/>
            <p14:sldId id="881"/>
            <p14:sldId id="889"/>
            <p14:sldId id="85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5602" userDrawn="1">
          <p15:clr>
            <a:srgbClr val="A4A3A4"/>
          </p15:clr>
        </p15:guide>
        <p15:guide id="4" pos="1746" userDrawn="1">
          <p15:clr>
            <a:srgbClr val="A4A3A4"/>
          </p15:clr>
        </p15:guide>
        <p15:guide id="5" pos="4649" userDrawn="1">
          <p15:clr>
            <a:srgbClr val="A4A3A4"/>
          </p15:clr>
        </p15:guide>
        <p15:guide id="6" pos="793" userDrawn="1">
          <p15:clr>
            <a:srgbClr val="A4A3A4"/>
          </p15:clr>
        </p15:guide>
        <p15:guide id="7" pos="5103" userDrawn="1">
          <p15:clr>
            <a:srgbClr val="A4A3A4"/>
          </p15:clr>
        </p15:guide>
        <p15:guide id="8" pos="1973" userDrawn="1">
          <p15:clr>
            <a:srgbClr val="A4A3A4"/>
          </p15:clr>
        </p15:guide>
        <p15:guide id="9" pos="3243" userDrawn="1">
          <p15:clr>
            <a:srgbClr val="A4A3A4"/>
          </p15:clr>
        </p15:guide>
        <p15:guide id="10" pos="2880" userDrawn="1">
          <p15:clr>
            <a:srgbClr val="A4A3A4"/>
          </p15:clr>
        </p15:guide>
        <p15:guide id="11" orient="horz" pos="531" userDrawn="1">
          <p15:clr>
            <a:srgbClr val="A4A3A4"/>
          </p15:clr>
        </p15:guide>
        <p15:guide id="12" orient="horz" pos="3026" userDrawn="1">
          <p15:clr>
            <a:srgbClr val="A4A3A4"/>
          </p15:clr>
        </p15:guide>
        <p15:guide id="13" pos="158" userDrawn="1">
          <p15:clr>
            <a:srgbClr val="A4A3A4"/>
          </p15:clr>
        </p15:guide>
        <p15:guide id="14" pos="29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488"/>
    <a:srgbClr val="070324"/>
    <a:srgbClr val="0B53A5"/>
    <a:srgbClr val="0000FF"/>
    <a:srgbClr val="FFFF00"/>
    <a:srgbClr val="333333"/>
    <a:srgbClr val="212121"/>
    <a:srgbClr val="595959"/>
    <a:srgbClr val="DCE6F2"/>
    <a:srgbClr val="F2DC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06" autoAdjust="0"/>
    <p:restoredTop sz="94625" autoAdjust="0"/>
  </p:normalViewPr>
  <p:slideViewPr>
    <p:cSldViewPr>
      <p:cViewPr varScale="1">
        <p:scale>
          <a:sx n="206" d="100"/>
          <a:sy n="206" d="100"/>
        </p:scale>
        <p:origin x="426" y="150"/>
      </p:cViewPr>
      <p:guideLst>
        <p:guide orient="horz" pos="1620"/>
        <p:guide pos="5602"/>
        <p:guide pos="1746"/>
        <p:guide pos="4649"/>
        <p:guide pos="793"/>
        <p:guide pos="5103"/>
        <p:guide pos="1973"/>
        <p:guide pos="3243"/>
        <p:guide pos="2880"/>
        <p:guide orient="horz" pos="531"/>
        <p:guide orient="horz" pos="3026"/>
        <p:guide pos="158"/>
        <p:guide pos="29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1" d="100"/>
          <a:sy n="91" d="100"/>
        </p:scale>
        <p:origin x="-2706" y="-126"/>
      </p:cViewPr>
      <p:guideLst>
        <p:guide orient="horz" pos="2928"/>
        <p:guide pos="220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microsoft.com/office/2016/11/relationships/changesInfo" Target="changesInfos/changesInfo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박 병규" userId="74a677c2ba061946" providerId="LiveId" clId="{87E9F57A-14B5-428F-BE42-194E593607BF}"/>
    <pc:docChg chg="undo custSel modSld sldOrd">
      <pc:chgData name="박 병규" userId="74a677c2ba061946" providerId="LiveId" clId="{87E9F57A-14B5-428F-BE42-194E593607BF}" dt="2023-06-20T07:18:15.832" v="242" actId="1076"/>
      <pc:docMkLst>
        <pc:docMk/>
      </pc:docMkLst>
      <pc:sldChg chg="modSp mod">
        <pc:chgData name="박 병규" userId="74a677c2ba061946" providerId="LiveId" clId="{87E9F57A-14B5-428F-BE42-194E593607BF}" dt="2023-06-20T07:18:15.832" v="242" actId="1076"/>
        <pc:sldMkLst>
          <pc:docMk/>
          <pc:sldMk cId="0" sldId="259"/>
        </pc:sldMkLst>
        <pc:spChg chg="mod">
          <ac:chgData name="박 병규" userId="74a677c2ba061946" providerId="LiveId" clId="{87E9F57A-14B5-428F-BE42-194E593607BF}" dt="2023-06-20T07:18:15.832" v="242" actId="1076"/>
          <ac:spMkLst>
            <pc:docMk/>
            <pc:sldMk cId="0" sldId="259"/>
            <ac:spMk id="2" creationId="{00000000-0000-0000-0000-000000000000}"/>
          </ac:spMkLst>
        </pc:spChg>
      </pc:sldChg>
      <pc:sldChg chg="modSp mod">
        <pc:chgData name="박 병규" userId="74a677c2ba061946" providerId="LiveId" clId="{87E9F57A-14B5-428F-BE42-194E593607BF}" dt="2023-06-20T07:02:09.686" v="25" actId="1076"/>
        <pc:sldMkLst>
          <pc:docMk/>
          <pc:sldMk cId="1518762975" sldId="859"/>
        </pc:sldMkLst>
        <pc:spChg chg="mod">
          <ac:chgData name="박 병규" userId="74a677c2ba061946" providerId="LiveId" clId="{87E9F57A-14B5-428F-BE42-194E593607BF}" dt="2023-06-20T07:02:09.686" v="25" actId="1076"/>
          <ac:spMkLst>
            <pc:docMk/>
            <pc:sldMk cId="1518762975" sldId="859"/>
            <ac:spMk id="31" creationId="{5A62BAA5-4517-1D5E-28BD-BE302829473B}"/>
          </ac:spMkLst>
        </pc:spChg>
      </pc:sldChg>
      <pc:sldChg chg="modSp mod">
        <pc:chgData name="박 병규" userId="74a677c2ba061946" providerId="LiveId" clId="{87E9F57A-14B5-428F-BE42-194E593607BF}" dt="2023-06-20T07:05:55.016" v="57" actId="20577"/>
        <pc:sldMkLst>
          <pc:docMk/>
          <pc:sldMk cId="205026957" sldId="870"/>
        </pc:sldMkLst>
        <pc:spChg chg="mod">
          <ac:chgData name="박 병규" userId="74a677c2ba061946" providerId="LiveId" clId="{87E9F57A-14B5-428F-BE42-194E593607BF}" dt="2023-06-20T07:05:55.016" v="57" actId="20577"/>
          <ac:spMkLst>
            <pc:docMk/>
            <pc:sldMk cId="205026957" sldId="870"/>
            <ac:spMk id="8" creationId="{ED80F30F-EA57-DC33-6F64-9DF9E521131D}"/>
          </ac:spMkLst>
        </pc:spChg>
      </pc:sldChg>
      <pc:sldChg chg="modSp mod">
        <pc:chgData name="박 병규" userId="74a677c2ba061946" providerId="LiveId" clId="{87E9F57A-14B5-428F-BE42-194E593607BF}" dt="2023-06-20T07:04:21.140" v="49" actId="27636"/>
        <pc:sldMkLst>
          <pc:docMk/>
          <pc:sldMk cId="395396814" sldId="880"/>
        </pc:sldMkLst>
        <pc:spChg chg="mod">
          <ac:chgData name="박 병규" userId="74a677c2ba061946" providerId="LiveId" clId="{87E9F57A-14B5-428F-BE42-194E593607BF}" dt="2023-06-20T07:04:21.140" v="49" actId="27636"/>
          <ac:spMkLst>
            <pc:docMk/>
            <pc:sldMk cId="395396814" sldId="880"/>
            <ac:spMk id="16" creationId="{00000000-0000-0000-0000-000000000000}"/>
          </ac:spMkLst>
        </pc:spChg>
      </pc:sldChg>
      <pc:sldChg chg="modSp mod">
        <pc:chgData name="박 병규" userId="74a677c2ba061946" providerId="LiveId" clId="{87E9F57A-14B5-428F-BE42-194E593607BF}" dt="2023-06-20T06:55:18.957" v="14" actId="1038"/>
        <pc:sldMkLst>
          <pc:docMk/>
          <pc:sldMk cId="111425693" sldId="885"/>
        </pc:sldMkLst>
        <pc:spChg chg="mod">
          <ac:chgData name="박 병규" userId="74a677c2ba061946" providerId="LiveId" clId="{87E9F57A-14B5-428F-BE42-194E593607BF}" dt="2023-06-20T06:55:18.957" v="14" actId="1038"/>
          <ac:spMkLst>
            <pc:docMk/>
            <pc:sldMk cId="111425693" sldId="885"/>
            <ac:spMk id="10" creationId="{00000000-0000-0000-0000-000000000000}"/>
          </ac:spMkLst>
        </pc:spChg>
      </pc:sldChg>
      <pc:sldChg chg="modSp mod ord">
        <pc:chgData name="박 병규" userId="74a677c2ba061946" providerId="LiveId" clId="{87E9F57A-14B5-428F-BE42-194E593607BF}" dt="2023-06-20T07:08:25.755" v="80" actId="1076"/>
        <pc:sldMkLst>
          <pc:docMk/>
          <pc:sldMk cId="684729188" sldId="907"/>
        </pc:sldMkLst>
        <pc:spChg chg="mod">
          <ac:chgData name="박 병규" userId="74a677c2ba061946" providerId="LiveId" clId="{87E9F57A-14B5-428F-BE42-194E593607BF}" dt="2023-06-20T07:05:16.553" v="53"/>
          <ac:spMkLst>
            <pc:docMk/>
            <pc:sldMk cId="684729188" sldId="907"/>
            <ac:spMk id="2" creationId="{00000000-0000-0000-0000-000000000000}"/>
          </ac:spMkLst>
        </pc:spChg>
        <pc:spChg chg="mod">
          <ac:chgData name="박 병규" userId="74a677c2ba061946" providerId="LiveId" clId="{87E9F57A-14B5-428F-BE42-194E593607BF}" dt="2023-06-20T07:07:25.359" v="61" actId="1035"/>
          <ac:spMkLst>
            <pc:docMk/>
            <pc:sldMk cId="684729188" sldId="907"/>
            <ac:spMk id="4" creationId="{226B9479-BA96-1BB1-479E-DA1F59D08202}"/>
          </ac:spMkLst>
        </pc:spChg>
        <pc:spChg chg="mod">
          <ac:chgData name="박 병규" userId="74a677c2ba061946" providerId="LiveId" clId="{87E9F57A-14B5-428F-BE42-194E593607BF}" dt="2023-06-20T07:07:25.359" v="61" actId="1035"/>
          <ac:spMkLst>
            <pc:docMk/>
            <pc:sldMk cId="684729188" sldId="907"/>
            <ac:spMk id="5" creationId="{94D09925-76F8-9BD6-DE9A-B8AF1A09D928}"/>
          </ac:spMkLst>
        </pc:spChg>
        <pc:spChg chg="mod">
          <ac:chgData name="박 병규" userId="74a677c2ba061946" providerId="LiveId" clId="{87E9F57A-14B5-428F-BE42-194E593607BF}" dt="2023-06-20T07:08:16.448" v="79" actId="1076"/>
          <ac:spMkLst>
            <pc:docMk/>
            <pc:sldMk cId="684729188" sldId="907"/>
            <ac:spMk id="6" creationId="{168D9F79-8FE5-1A29-50F0-5BBA68FAAB64}"/>
          </ac:spMkLst>
        </pc:spChg>
        <pc:spChg chg="mod">
          <ac:chgData name="박 병규" userId="74a677c2ba061946" providerId="LiveId" clId="{87E9F57A-14B5-428F-BE42-194E593607BF}" dt="2023-06-20T07:05:11.040" v="52"/>
          <ac:spMkLst>
            <pc:docMk/>
            <pc:sldMk cId="684729188" sldId="907"/>
            <ac:spMk id="8" creationId="{ED80F30F-EA57-DC33-6F64-9DF9E521131D}"/>
          </ac:spMkLst>
        </pc:spChg>
        <pc:spChg chg="mod">
          <ac:chgData name="박 병규" userId="74a677c2ba061946" providerId="LiveId" clId="{87E9F57A-14B5-428F-BE42-194E593607BF}" dt="2023-06-20T07:07:25.359" v="61" actId="1035"/>
          <ac:spMkLst>
            <pc:docMk/>
            <pc:sldMk cId="684729188" sldId="907"/>
            <ac:spMk id="9" creationId="{9C081959-3510-6387-9A98-4C19CB48C17B}"/>
          </ac:spMkLst>
        </pc:spChg>
        <pc:spChg chg="mod">
          <ac:chgData name="박 병규" userId="74a677c2ba061946" providerId="LiveId" clId="{87E9F57A-14B5-428F-BE42-194E593607BF}" dt="2023-06-20T07:07:25.359" v="61" actId="1035"/>
          <ac:spMkLst>
            <pc:docMk/>
            <pc:sldMk cId="684729188" sldId="907"/>
            <ac:spMk id="14" creationId="{7075D991-8383-28CF-4E28-B8CA9E7870C6}"/>
          </ac:spMkLst>
        </pc:spChg>
        <pc:spChg chg="mod">
          <ac:chgData name="박 병규" userId="74a677c2ba061946" providerId="LiveId" clId="{87E9F57A-14B5-428F-BE42-194E593607BF}" dt="2023-06-20T07:07:25.359" v="61" actId="1035"/>
          <ac:spMkLst>
            <pc:docMk/>
            <pc:sldMk cId="684729188" sldId="907"/>
            <ac:spMk id="15" creationId="{39468B7A-9AB4-E5A4-1729-8407F9F860DD}"/>
          </ac:spMkLst>
        </pc:spChg>
        <pc:spChg chg="mod">
          <ac:chgData name="박 병규" userId="74a677c2ba061946" providerId="LiveId" clId="{87E9F57A-14B5-428F-BE42-194E593607BF}" dt="2023-06-20T07:08:25.755" v="80" actId="1076"/>
          <ac:spMkLst>
            <pc:docMk/>
            <pc:sldMk cId="684729188" sldId="907"/>
            <ac:spMk id="16" creationId="{00000000-0000-0000-0000-000000000000}"/>
          </ac:spMkLst>
        </pc:spChg>
        <pc:spChg chg="mod">
          <ac:chgData name="박 병규" userId="74a677c2ba061946" providerId="LiveId" clId="{87E9F57A-14B5-428F-BE42-194E593607BF}" dt="2023-06-20T07:07:25.359" v="61" actId="1035"/>
          <ac:spMkLst>
            <pc:docMk/>
            <pc:sldMk cId="684729188" sldId="907"/>
            <ac:spMk id="18" creationId="{8BB850A1-5C38-114E-A963-665B65DDAF14}"/>
          </ac:spMkLst>
        </pc:spChg>
        <pc:spChg chg="mod">
          <ac:chgData name="박 병규" userId="74a677c2ba061946" providerId="LiveId" clId="{87E9F57A-14B5-428F-BE42-194E593607BF}" dt="2023-06-20T07:08:00.285" v="77" actId="1076"/>
          <ac:spMkLst>
            <pc:docMk/>
            <pc:sldMk cId="684729188" sldId="907"/>
            <ac:spMk id="19" creationId="{3072E158-1772-AEFF-805D-C401625EC094}"/>
          </ac:spMkLst>
        </pc:spChg>
        <pc:spChg chg="mod">
          <ac:chgData name="박 병규" userId="74a677c2ba061946" providerId="LiveId" clId="{87E9F57A-14B5-428F-BE42-194E593607BF}" dt="2023-06-20T07:07:49.260" v="76" actId="1037"/>
          <ac:spMkLst>
            <pc:docMk/>
            <pc:sldMk cId="684729188" sldId="907"/>
            <ac:spMk id="20" creationId="{DC1A1923-AF93-0958-80E5-8C9A48E4BE80}"/>
          </ac:spMkLst>
        </pc:spChg>
        <pc:spChg chg="mod">
          <ac:chgData name="박 병규" userId="74a677c2ba061946" providerId="LiveId" clId="{87E9F57A-14B5-428F-BE42-194E593607BF}" dt="2023-06-20T07:07:25.359" v="61" actId="1035"/>
          <ac:spMkLst>
            <pc:docMk/>
            <pc:sldMk cId="684729188" sldId="907"/>
            <ac:spMk id="30" creationId="{4E9F30A1-3ADE-15C7-556F-6F6E1FC67784}"/>
          </ac:spMkLst>
        </pc:spChg>
        <pc:spChg chg="mod">
          <ac:chgData name="박 병규" userId="74a677c2ba061946" providerId="LiveId" clId="{87E9F57A-14B5-428F-BE42-194E593607BF}" dt="2023-06-20T07:07:25.359" v="61" actId="1035"/>
          <ac:spMkLst>
            <pc:docMk/>
            <pc:sldMk cId="684729188" sldId="907"/>
            <ac:spMk id="36" creationId="{79F72E51-5895-BAA4-AE9A-98EE77863AD2}"/>
          </ac:spMkLst>
        </pc:spChg>
        <pc:cxnChg chg="mod">
          <ac:chgData name="박 병규" userId="74a677c2ba061946" providerId="LiveId" clId="{87E9F57A-14B5-428F-BE42-194E593607BF}" dt="2023-06-20T07:07:49.260" v="76" actId="1037"/>
          <ac:cxnSpMkLst>
            <pc:docMk/>
            <pc:sldMk cId="684729188" sldId="907"/>
            <ac:cxnSpMk id="21" creationId="{3C16F6B9-79F4-2EF0-2870-7071EC446A43}"/>
          </ac:cxnSpMkLst>
        </pc:cxnChg>
        <pc:cxnChg chg="mod">
          <ac:chgData name="박 병규" userId="74a677c2ba061946" providerId="LiveId" clId="{87E9F57A-14B5-428F-BE42-194E593607BF}" dt="2023-06-20T07:07:49.260" v="76" actId="1037"/>
          <ac:cxnSpMkLst>
            <pc:docMk/>
            <pc:sldMk cId="684729188" sldId="907"/>
            <ac:cxnSpMk id="22" creationId="{A064CA7A-8244-73F6-9727-F157C3396BBB}"/>
          </ac:cxnSpMkLst>
        </pc:cxnChg>
        <pc:cxnChg chg="mod">
          <ac:chgData name="박 병규" userId="74a677c2ba061946" providerId="LiveId" clId="{87E9F57A-14B5-428F-BE42-194E593607BF}" dt="2023-06-20T07:07:25.359" v="61" actId="1035"/>
          <ac:cxnSpMkLst>
            <pc:docMk/>
            <pc:sldMk cId="684729188" sldId="907"/>
            <ac:cxnSpMk id="31" creationId="{528ED323-CC5E-DD8E-6411-1A1183D76010}"/>
          </ac:cxnSpMkLst>
        </pc:cxnChg>
        <pc:cxnChg chg="mod">
          <ac:chgData name="박 병규" userId="74a677c2ba061946" providerId="LiveId" clId="{87E9F57A-14B5-428F-BE42-194E593607BF}" dt="2023-06-20T07:07:25.359" v="61" actId="1035"/>
          <ac:cxnSpMkLst>
            <pc:docMk/>
            <pc:sldMk cId="684729188" sldId="907"/>
            <ac:cxnSpMk id="37" creationId="{1F071AF5-F735-5EC1-0A0D-FF892A47ED5D}"/>
          </ac:cxnSpMkLst>
        </pc:cxnChg>
        <pc:cxnChg chg="mod">
          <ac:chgData name="박 병규" userId="74a677c2ba061946" providerId="LiveId" clId="{87E9F57A-14B5-428F-BE42-194E593607BF}" dt="2023-06-20T07:07:25.359" v="61" actId="1035"/>
          <ac:cxnSpMkLst>
            <pc:docMk/>
            <pc:sldMk cId="684729188" sldId="907"/>
            <ac:cxnSpMk id="42" creationId="{59B6EB3D-8D4B-C4B2-8532-5D7B8DDA294F}"/>
          </ac:cxnSpMkLst>
        </pc:cxnChg>
        <pc:cxnChg chg="mod">
          <ac:chgData name="박 병규" userId="74a677c2ba061946" providerId="LiveId" clId="{87E9F57A-14B5-428F-BE42-194E593607BF}" dt="2023-06-20T07:07:25.359" v="61" actId="1035"/>
          <ac:cxnSpMkLst>
            <pc:docMk/>
            <pc:sldMk cId="684729188" sldId="907"/>
            <ac:cxnSpMk id="47" creationId="{AD4DA0D9-7BFB-8DB2-7EE9-CA8B4ED3C44D}"/>
          </ac:cxnSpMkLst>
        </pc:cxn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604" cy="46534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970159" y="0"/>
            <a:ext cx="3038604" cy="46534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3E6B53-7598-4DEA-9C45-717D49F10ADE}" type="datetimeFigureOut">
              <a:rPr lang="ko-KR" altLang="en-US" smtClean="0"/>
              <a:pPr/>
              <a:t>2023-06-20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829573"/>
            <a:ext cx="3038604" cy="46534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970159" y="8829573"/>
            <a:ext cx="3038604" cy="46534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8C6680-3AE6-4E1C-A8D1-CDA9BE07DA4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4051260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686229-5792-42B6-B8BD-D74AFDF9D65F}" type="datetimeFigureOut">
              <a:rPr lang="ko-KR" altLang="en-US" smtClean="0"/>
              <a:pPr/>
              <a:t>2023-06-20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01041" y="4415790"/>
            <a:ext cx="5608320" cy="41833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829966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970938" y="8829966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C6C71F-4A2B-486C-9D5A-5D863AAEA17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6053996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C6C71F-4A2B-486C-9D5A-5D863AAEA178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88802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C6C71F-4A2B-486C-9D5A-5D863AAEA178}" type="slidenum">
              <a:rPr lang="ko-KR" altLang="en-US" smtClean="0"/>
              <a:pPr/>
              <a:t>16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863313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C6C71F-4A2B-486C-9D5A-5D863AAEA178}" type="slidenum">
              <a:rPr lang="ko-KR" altLang="en-US" smtClean="0"/>
              <a:pPr/>
              <a:t>19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738198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C6C71F-4A2B-486C-9D5A-5D863AAEA178}" type="slidenum">
              <a:rPr lang="ko-KR" altLang="en-US" smtClean="0"/>
              <a:pPr/>
              <a:t>20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824948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C6C71F-4A2B-486C-9D5A-5D863AAEA178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465607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C6C71F-4A2B-486C-9D5A-5D863AAEA178}" type="slidenum">
              <a:rPr lang="ko-KR" altLang="en-US" smtClean="0"/>
              <a:pPr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383274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C6C71F-4A2B-486C-9D5A-5D863AAEA178}" type="slidenum">
              <a:rPr lang="ko-KR" altLang="en-US" smtClean="0"/>
              <a:pPr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976852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C6C71F-4A2B-486C-9D5A-5D863AAEA178}" type="slidenum">
              <a:rPr lang="ko-KR" altLang="en-US" smtClean="0"/>
              <a:pPr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359561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C6C71F-4A2B-486C-9D5A-5D863AAEA178}" type="slidenum">
              <a:rPr lang="ko-KR" altLang="en-US" smtClean="0"/>
              <a:pPr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635977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C6C71F-4A2B-486C-9D5A-5D863AAEA178}" type="slidenum">
              <a:rPr lang="ko-KR" altLang="en-US" smtClean="0"/>
              <a:pPr/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36603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C6C71F-4A2B-486C-9D5A-5D863AAEA178}" type="slidenum">
              <a:rPr lang="ko-KR" altLang="en-US" smtClean="0"/>
              <a:pPr/>
              <a:t>14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286685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C6C71F-4A2B-486C-9D5A-5D863AAEA178}" type="slidenum">
              <a:rPr lang="ko-KR" altLang="en-US" smtClean="0"/>
              <a:pPr/>
              <a:t>15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828623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0.jpeg"/><Relationship Id="rId5" Type="http://schemas.openxmlformats.org/officeDocument/2006/relationships/image" Target="../media/image11.svg"/><Relationship Id="rId4" Type="http://schemas.openxmlformats.org/officeDocument/2006/relationships/image" Target="../media/image9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.사내용 - 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9144000" cy="2143122"/>
          </a:xfrm>
          <a:prstGeom prst="rect">
            <a:avLst/>
          </a:prstGeom>
          <a:solidFill>
            <a:srgbClr val="070324"/>
          </a:solidFill>
          <a:ln w="9525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457200" latinLnBrk="0" hangingPunct="0"/>
            <a:endParaRPr lang="ko-KR" altLang="en-US" dirty="0">
              <a:solidFill>
                <a:srgbClr val="000000"/>
              </a:solidFill>
              <a:sym typeface="Calibri"/>
            </a:endParaRPr>
          </a:p>
        </p:txBody>
      </p:sp>
      <p:sp>
        <p:nvSpPr>
          <p:cNvPr id="8" name="Freeform 8"/>
          <p:cNvSpPr>
            <a:spLocks/>
          </p:cNvSpPr>
          <p:nvPr userDrawn="1"/>
        </p:nvSpPr>
        <p:spPr bwMode="auto">
          <a:xfrm>
            <a:off x="1253241" y="2143122"/>
            <a:ext cx="1214630" cy="32556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16" y="5"/>
              </a:cxn>
              <a:cxn ang="0">
                <a:pos x="232" y="17"/>
              </a:cxn>
              <a:cxn ang="0">
                <a:pos x="281" y="24"/>
              </a:cxn>
              <a:cxn ang="0">
                <a:pos x="377" y="46"/>
              </a:cxn>
              <a:cxn ang="0">
                <a:pos x="470" y="76"/>
              </a:cxn>
              <a:cxn ang="0">
                <a:pos x="562" y="111"/>
              </a:cxn>
              <a:cxn ang="0">
                <a:pos x="607" y="130"/>
              </a:cxn>
              <a:cxn ang="0">
                <a:pos x="668" y="160"/>
              </a:cxn>
              <a:cxn ang="0">
                <a:pos x="702" y="179"/>
              </a:cxn>
              <a:cxn ang="0">
                <a:pos x="769" y="219"/>
              </a:cxn>
              <a:cxn ang="0">
                <a:pos x="834" y="263"/>
              </a:cxn>
              <a:cxn ang="0">
                <a:pos x="895" y="311"/>
              </a:cxn>
              <a:cxn ang="0">
                <a:pos x="953" y="362"/>
              </a:cxn>
              <a:cxn ang="0">
                <a:pos x="1009" y="417"/>
              </a:cxn>
              <a:cxn ang="0">
                <a:pos x="1061" y="475"/>
              </a:cxn>
              <a:cxn ang="0">
                <a:pos x="1111" y="536"/>
              </a:cxn>
              <a:cxn ang="0">
                <a:pos x="1133" y="567"/>
              </a:cxn>
              <a:cxn ang="0">
                <a:pos x="1173" y="624"/>
              </a:cxn>
              <a:cxn ang="0">
                <a:pos x="1210" y="683"/>
              </a:cxn>
              <a:cxn ang="0">
                <a:pos x="1244" y="743"/>
              </a:cxn>
              <a:cxn ang="0">
                <a:pos x="1276" y="805"/>
              </a:cxn>
              <a:cxn ang="0">
                <a:pos x="1290" y="836"/>
              </a:cxn>
              <a:cxn ang="0">
                <a:pos x="1319" y="901"/>
              </a:cxn>
              <a:cxn ang="0">
                <a:pos x="1331" y="934"/>
              </a:cxn>
              <a:cxn ang="0">
                <a:pos x="1354" y="997"/>
              </a:cxn>
              <a:cxn ang="0">
                <a:pos x="1369" y="1027"/>
              </a:cxn>
              <a:cxn ang="0">
                <a:pos x="1389" y="1055"/>
              </a:cxn>
              <a:cxn ang="0">
                <a:pos x="1395" y="1062"/>
              </a:cxn>
              <a:cxn ang="0">
                <a:pos x="1408" y="1072"/>
              </a:cxn>
              <a:cxn ang="0">
                <a:pos x="1418" y="1075"/>
              </a:cxn>
              <a:cxn ang="0">
                <a:pos x="1424" y="1075"/>
              </a:cxn>
              <a:cxn ang="0">
                <a:pos x="1433" y="1073"/>
              </a:cxn>
              <a:cxn ang="0">
                <a:pos x="1451" y="1062"/>
              </a:cxn>
              <a:cxn ang="0">
                <a:pos x="1465" y="1044"/>
              </a:cxn>
              <a:cxn ang="0">
                <a:pos x="1481" y="1017"/>
              </a:cxn>
              <a:cxn ang="0">
                <a:pos x="1489" y="1000"/>
              </a:cxn>
              <a:cxn ang="0">
                <a:pos x="1510" y="948"/>
              </a:cxn>
              <a:cxn ang="0">
                <a:pos x="1536" y="879"/>
              </a:cxn>
              <a:cxn ang="0">
                <a:pos x="1551" y="844"/>
              </a:cxn>
              <a:cxn ang="0">
                <a:pos x="1583" y="775"/>
              </a:cxn>
              <a:cxn ang="0">
                <a:pos x="1601" y="742"/>
              </a:cxn>
              <a:cxn ang="0">
                <a:pos x="1638" y="677"/>
              </a:cxn>
              <a:cxn ang="0">
                <a:pos x="1679" y="613"/>
              </a:cxn>
              <a:cxn ang="0">
                <a:pos x="1723" y="551"/>
              </a:cxn>
              <a:cxn ang="0">
                <a:pos x="1770" y="492"/>
              </a:cxn>
              <a:cxn ang="0">
                <a:pos x="1792" y="466"/>
              </a:cxn>
              <a:cxn ang="0">
                <a:pos x="1836" y="418"/>
              </a:cxn>
              <a:cxn ang="0">
                <a:pos x="1882" y="371"/>
              </a:cxn>
              <a:cxn ang="0">
                <a:pos x="1932" y="327"/>
              </a:cxn>
              <a:cxn ang="0">
                <a:pos x="1983" y="285"/>
              </a:cxn>
              <a:cxn ang="0">
                <a:pos x="2036" y="246"/>
              </a:cxn>
              <a:cxn ang="0">
                <a:pos x="2090" y="209"/>
              </a:cxn>
              <a:cxn ang="0">
                <a:pos x="2147" y="175"/>
              </a:cxn>
              <a:cxn ang="0">
                <a:pos x="2177" y="160"/>
              </a:cxn>
              <a:cxn ang="0">
                <a:pos x="2237" y="130"/>
              </a:cxn>
              <a:cxn ang="0">
                <a:pos x="2282" y="111"/>
              </a:cxn>
              <a:cxn ang="0">
                <a:pos x="2374" y="76"/>
              </a:cxn>
              <a:cxn ang="0">
                <a:pos x="2468" y="46"/>
              </a:cxn>
              <a:cxn ang="0">
                <a:pos x="2563" y="24"/>
              </a:cxn>
              <a:cxn ang="0">
                <a:pos x="2612" y="17"/>
              </a:cxn>
              <a:cxn ang="0">
                <a:pos x="2728" y="5"/>
              </a:cxn>
              <a:cxn ang="0">
                <a:pos x="2844" y="0"/>
              </a:cxn>
            </a:cxnLst>
            <a:rect l="0" t="0" r="r" b="b"/>
            <a:pathLst>
              <a:path w="2844" h="1075">
                <a:moveTo>
                  <a:pt x="0" y="0"/>
                </a:moveTo>
                <a:lnTo>
                  <a:pt x="0" y="0"/>
                </a:lnTo>
                <a:lnTo>
                  <a:pt x="58" y="1"/>
                </a:lnTo>
                <a:lnTo>
                  <a:pt x="116" y="5"/>
                </a:lnTo>
                <a:lnTo>
                  <a:pt x="174" y="10"/>
                </a:lnTo>
                <a:lnTo>
                  <a:pt x="232" y="17"/>
                </a:lnTo>
                <a:lnTo>
                  <a:pt x="232" y="17"/>
                </a:lnTo>
                <a:lnTo>
                  <a:pt x="281" y="24"/>
                </a:lnTo>
                <a:lnTo>
                  <a:pt x="329" y="34"/>
                </a:lnTo>
                <a:lnTo>
                  <a:pt x="377" y="46"/>
                </a:lnTo>
                <a:lnTo>
                  <a:pt x="424" y="60"/>
                </a:lnTo>
                <a:lnTo>
                  <a:pt x="470" y="76"/>
                </a:lnTo>
                <a:lnTo>
                  <a:pt x="517" y="92"/>
                </a:lnTo>
                <a:lnTo>
                  <a:pt x="562" y="111"/>
                </a:lnTo>
                <a:lnTo>
                  <a:pt x="607" y="130"/>
                </a:lnTo>
                <a:lnTo>
                  <a:pt x="607" y="130"/>
                </a:lnTo>
                <a:lnTo>
                  <a:pt x="638" y="145"/>
                </a:lnTo>
                <a:lnTo>
                  <a:pt x="668" y="160"/>
                </a:lnTo>
                <a:lnTo>
                  <a:pt x="668" y="160"/>
                </a:lnTo>
                <a:lnTo>
                  <a:pt x="702" y="179"/>
                </a:lnTo>
                <a:lnTo>
                  <a:pt x="736" y="198"/>
                </a:lnTo>
                <a:lnTo>
                  <a:pt x="769" y="219"/>
                </a:lnTo>
                <a:lnTo>
                  <a:pt x="802" y="241"/>
                </a:lnTo>
                <a:lnTo>
                  <a:pt x="834" y="263"/>
                </a:lnTo>
                <a:lnTo>
                  <a:pt x="864" y="287"/>
                </a:lnTo>
                <a:lnTo>
                  <a:pt x="895" y="311"/>
                </a:lnTo>
                <a:lnTo>
                  <a:pt x="924" y="337"/>
                </a:lnTo>
                <a:lnTo>
                  <a:pt x="953" y="362"/>
                </a:lnTo>
                <a:lnTo>
                  <a:pt x="981" y="390"/>
                </a:lnTo>
                <a:lnTo>
                  <a:pt x="1009" y="417"/>
                </a:lnTo>
                <a:lnTo>
                  <a:pt x="1035" y="447"/>
                </a:lnTo>
                <a:lnTo>
                  <a:pt x="1061" y="475"/>
                </a:lnTo>
                <a:lnTo>
                  <a:pt x="1086" y="506"/>
                </a:lnTo>
                <a:lnTo>
                  <a:pt x="1111" y="536"/>
                </a:lnTo>
                <a:lnTo>
                  <a:pt x="1133" y="567"/>
                </a:lnTo>
                <a:lnTo>
                  <a:pt x="1133" y="567"/>
                </a:lnTo>
                <a:lnTo>
                  <a:pt x="1153" y="596"/>
                </a:lnTo>
                <a:lnTo>
                  <a:pt x="1173" y="624"/>
                </a:lnTo>
                <a:lnTo>
                  <a:pt x="1192" y="654"/>
                </a:lnTo>
                <a:lnTo>
                  <a:pt x="1210" y="683"/>
                </a:lnTo>
                <a:lnTo>
                  <a:pt x="1228" y="713"/>
                </a:lnTo>
                <a:lnTo>
                  <a:pt x="1244" y="743"/>
                </a:lnTo>
                <a:lnTo>
                  <a:pt x="1261" y="774"/>
                </a:lnTo>
                <a:lnTo>
                  <a:pt x="1276" y="805"/>
                </a:lnTo>
                <a:lnTo>
                  <a:pt x="1276" y="805"/>
                </a:lnTo>
                <a:lnTo>
                  <a:pt x="1290" y="836"/>
                </a:lnTo>
                <a:lnTo>
                  <a:pt x="1304" y="869"/>
                </a:lnTo>
                <a:lnTo>
                  <a:pt x="1319" y="901"/>
                </a:lnTo>
                <a:lnTo>
                  <a:pt x="1331" y="934"/>
                </a:lnTo>
                <a:lnTo>
                  <a:pt x="1331" y="934"/>
                </a:lnTo>
                <a:lnTo>
                  <a:pt x="1343" y="965"/>
                </a:lnTo>
                <a:lnTo>
                  <a:pt x="1354" y="997"/>
                </a:lnTo>
                <a:lnTo>
                  <a:pt x="1361" y="1012"/>
                </a:lnTo>
                <a:lnTo>
                  <a:pt x="1369" y="1027"/>
                </a:lnTo>
                <a:lnTo>
                  <a:pt x="1378" y="1041"/>
                </a:lnTo>
                <a:lnTo>
                  <a:pt x="1389" y="1055"/>
                </a:lnTo>
                <a:lnTo>
                  <a:pt x="1389" y="1055"/>
                </a:lnTo>
                <a:lnTo>
                  <a:pt x="1395" y="1062"/>
                </a:lnTo>
                <a:lnTo>
                  <a:pt x="1404" y="1068"/>
                </a:lnTo>
                <a:lnTo>
                  <a:pt x="1408" y="1072"/>
                </a:lnTo>
                <a:lnTo>
                  <a:pt x="1414" y="1074"/>
                </a:lnTo>
                <a:lnTo>
                  <a:pt x="1418" y="1075"/>
                </a:lnTo>
                <a:lnTo>
                  <a:pt x="1424" y="1075"/>
                </a:lnTo>
                <a:lnTo>
                  <a:pt x="1424" y="1075"/>
                </a:lnTo>
                <a:lnTo>
                  <a:pt x="1428" y="1074"/>
                </a:lnTo>
                <a:lnTo>
                  <a:pt x="1433" y="1073"/>
                </a:lnTo>
                <a:lnTo>
                  <a:pt x="1442" y="1068"/>
                </a:lnTo>
                <a:lnTo>
                  <a:pt x="1451" y="1062"/>
                </a:lnTo>
                <a:lnTo>
                  <a:pt x="1459" y="1053"/>
                </a:lnTo>
                <a:lnTo>
                  <a:pt x="1465" y="1044"/>
                </a:lnTo>
                <a:lnTo>
                  <a:pt x="1471" y="1034"/>
                </a:lnTo>
                <a:lnTo>
                  <a:pt x="1481" y="1017"/>
                </a:lnTo>
                <a:lnTo>
                  <a:pt x="1481" y="1017"/>
                </a:lnTo>
                <a:lnTo>
                  <a:pt x="1489" y="1000"/>
                </a:lnTo>
                <a:lnTo>
                  <a:pt x="1496" y="983"/>
                </a:lnTo>
                <a:lnTo>
                  <a:pt x="1510" y="948"/>
                </a:lnTo>
                <a:lnTo>
                  <a:pt x="1522" y="913"/>
                </a:lnTo>
                <a:lnTo>
                  <a:pt x="1536" y="879"/>
                </a:lnTo>
                <a:lnTo>
                  <a:pt x="1536" y="879"/>
                </a:lnTo>
                <a:lnTo>
                  <a:pt x="1551" y="844"/>
                </a:lnTo>
                <a:lnTo>
                  <a:pt x="1567" y="809"/>
                </a:lnTo>
                <a:lnTo>
                  <a:pt x="1583" y="775"/>
                </a:lnTo>
                <a:lnTo>
                  <a:pt x="1601" y="742"/>
                </a:lnTo>
                <a:lnTo>
                  <a:pt x="1601" y="742"/>
                </a:lnTo>
                <a:lnTo>
                  <a:pt x="1620" y="709"/>
                </a:lnTo>
                <a:lnTo>
                  <a:pt x="1638" y="677"/>
                </a:lnTo>
                <a:lnTo>
                  <a:pt x="1658" y="645"/>
                </a:lnTo>
                <a:lnTo>
                  <a:pt x="1679" y="613"/>
                </a:lnTo>
                <a:lnTo>
                  <a:pt x="1701" y="581"/>
                </a:lnTo>
                <a:lnTo>
                  <a:pt x="1723" y="551"/>
                </a:lnTo>
                <a:lnTo>
                  <a:pt x="1747" y="521"/>
                </a:lnTo>
                <a:lnTo>
                  <a:pt x="1770" y="492"/>
                </a:lnTo>
                <a:lnTo>
                  <a:pt x="1770" y="492"/>
                </a:lnTo>
                <a:lnTo>
                  <a:pt x="1792" y="466"/>
                </a:lnTo>
                <a:lnTo>
                  <a:pt x="1813" y="442"/>
                </a:lnTo>
                <a:lnTo>
                  <a:pt x="1836" y="418"/>
                </a:lnTo>
                <a:lnTo>
                  <a:pt x="1859" y="394"/>
                </a:lnTo>
                <a:lnTo>
                  <a:pt x="1882" y="371"/>
                </a:lnTo>
                <a:lnTo>
                  <a:pt x="1906" y="349"/>
                </a:lnTo>
                <a:lnTo>
                  <a:pt x="1932" y="327"/>
                </a:lnTo>
                <a:lnTo>
                  <a:pt x="1957" y="306"/>
                </a:lnTo>
                <a:lnTo>
                  <a:pt x="1983" y="285"/>
                </a:lnTo>
                <a:lnTo>
                  <a:pt x="2009" y="265"/>
                </a:lnTo>
                <a:lnTo>
                  <a:pt x="2036" y="246"/>
                </a:lnTo>
                <a:lnTo>
                  <a:pt x="2063" y="228"/>
                </a:lnTo>
                <a:lnTo>
                  <a:pt x="2090" y="209"/>
                </a:lnTo>
                <a:lnTo>
                  <a:pt x="2119" y="192"/>
                </a:lnTo>
                <a:lnTo>
                  <a:pt x="2147" y="175"/>
                </a:lnTo>
                <a:lnTo>
                  <a:pt x="2177" y="160"/>
                </a:lnTo>
                <a:lnTo>
                  <a:pt x="2177" y="160"/>
                </a:lnTo>
                <a:lnTo>
                  <a:pt x="2206" y="145"/>
                </a:lnTo>
                <a:lnTo>
                  <a:pt x="2237" y="130"/>
                </a:lnTo>
                <a:lnTo>
                  <a:pt x="2237" y="130"/>
                </a:lnTo>
                <a:lnTo>
                  <a:pt x="2282" y="111"/>
                </a:lnTo>
                <a:lnTo>
                  <a:pt x="2328" y="92"/>
                </a:lnTo>
                <a:lnTo>
                  <a:pt x="2374" y="76"/>
                </a:lnTo>
                <a:lnTo>
                  <a:pt x="2421" y="60"/>
                </a:lnTo>
                <a:lnTo>
                  <a:pt x="2468" y="46"/>
                </a:lnTo>
                <a:lnTo>
                  <a:pt x="2515" y="34"/>
                </a:lnTo>
                <a:lnTo>
                  <a:pt x="2563" y="24"/>
                </a:lnTo>
                <a:lnTo>
                  <a:pt x="2612" y="17"/>
                </a:lnTo>
                <a:lnTo>
                  <a:pt x="2612" y="17"/>
                </a:lnTo>
                <a:lnTo>
                  <a:pt x="2670" y="10"/>
                </a:lnTo>
                <a:lnTo>
                  <a:pt x="2728" y="5"/>
                </a:lnTo>
                <a:lnTo>
                  <a:pt x="2786" y="1"/>
                </a:lnTo>
                <a:lnTo>
                  <a:pt x="2844" y="0"/>
                </a:lnTo>
              </a:path>
            </a:pathLst>
          </a:custGeom>
          <a:solidFill>
            <a:srgbClr val="070324"/>
          </a:solidFill>
          <a:ln w="9525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457200" latinLnBrk="0" hangingPunct="0"/>
            <a:endParaRPr lang="ko-KR" altLang="en-US" dirty="0">
              <a:solidFill>
                <a:srgbClr val="000000"/>
              </a:solidFill>
              <a:sym typeface="Calibri"/>
            </a:endParaRPr>
          </a:p>
        </p:txBody>
      </p:sp>
      <p:pic>
        <p:nvPicPr>
          <p:cNvPr id="29" name="Picture 2" descr="C:\Users\user\Desktop\그림1.jpg"/>
          <p:cNvPicPr>
            <a:picLocks noChangeAspect="1" noChangeArrowheads="1"/>
          </p:cNvPicPr>
          <p:nvPr userDrawn="1"/>
        </p:nvPicPr>
        <p:blipFill>
          <a:blip r:embed="rId2" cstate="print"/>
          <a:srcRect l="30667" b="28889"/>
          <a:stretch>
            <a:fillRect/>
          </a:stretch>
        </p:blipFill>
        <p:spPr bwMode="auto">
          <a:xfrm>
            <a:off x="6357951" y="1"/>
            <a:ext cx="2786051" cy="1607338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텍스트 개체 틀 2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1115616" y="843557"/>
            <a:ext cx="6012160" cy="1080000"/>
          </a:xfrm>
          <a:prstGeom prst="rect">
            <a:avLst/>
          </a:prstGeom>
        </p:spPr>
        <p:txBody>
          <a:bodyPr lIns="36000" tIns="36000" rIns="36000" bIns="36000"/>
          <a:lstStyle>
            <a:lvl1pPr marL="0" indent="0">
              <a:buNone/>
              <a:defRPr sz="40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dirty="0"/>
              <a:t>마스터 제목</a:t>
            </a:r>
            <a:r>
              <a:rPr lang="en-US" altLang="ko-KR" dirty="0"/>
              <a:t> </a:t>
            </a:r>
            <a:r>
              <a:rPr lang="ko-KR" altLang="en-US" dirty="0"/>
              <a:t>스타일 편집</a:t>
            </a:r>
            <a:endParaRPr lang="en-US" altLang="ko-KR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2123728" y="2651582"/>
            <a:ext cx="3168352" cy="243000"/>
          </a:xfrm>
          <a:prstGeom prst="rect">
            <a:avLst/>
          </a:prstGeom>
        </p:spPr>
        <p:txBody>
          <a:bodyPr lIns="36000" tIns="36000" rIns="36000" bIns="36000" anchor="ctr"/>
          <a:lstStyle>
            <a:lvl1pPr marL="0" indent="0">
              <a:buNone/>
              <a:defRPr sz="1400">
                <a:latin typeface="+mn-lt"/>
              </a:defRPr>
            </a:lvl1pPr>
          </a:lstStyle>
          <a:p>
            <a:pPr lvl="0"/>
            <a:r>
              <a:rPr lang="ko-KR" altLang="en-US" dirty="0"/>
              <a:t>소속팀</a:t>
            </a:r>
            <a:r>
              <a:rPr lang="en-US" altLang="ko-KR" dirty="0"/>
              <a:t>/</a:t>
            </a:r>
            <a:r>
              <a:rPr lang="ko-KR" altLang="en-US" dirty="0"/>
              <a:t>작성자</a:t>
            </a:r>
          </a:p>
        </p:txBody>
      </p:sp>
      <p:sp>
        <p:nvSpPr>
          <p:cNvPr id="33" name="텍스트 개체 틀 4"/>
          <p:cNvSpPr>
            <a:spLocks noGrp="1"/>
          </p:cNvSpPr>
          <p:nvPr>
            <p:ph type="body" sz="quarter" idx="12" hasCustomPrompt="1"/>
          </p:nvPr>
        </p:nvSpPr>
        <p:spPr>
          <a:xfrm>
            <a:off x="2123728" y="2984500"/>
            <a:ext cx="3168352" cy="240300"/>
          </a:xfrm>
          <a:prstGeom prst="rect">
            <a:avLst/>
          </a:prstGeom>
        </p:spPr>
        <p:txBody>
          <a:bodyPr lIns="36000" tIns="36000" rIns="36000" bIns="36000" anchor="ctr"/>
          <a:lstStyle>
            <a:lvl1pPr marL="0" indent="0">
              <a:buNone/>
              <a:defRPr sz="1400">
                <a:latin typeface="+mn-lt"/>
              </a:defRPr>
            </a:lvl1pPr>
          </a:lstStyle>
          <a:p>
            <a:pPr lvl="0"/>
            <a:r>
              <a:rPr lang="en-US" altLang="ko-KR"/>
              <a:t>00</a:t>
            </a:r>
            <a:r>
              <a:rPr lang="ko-KR" altLang="en-US" dirty="0"/>
              <a:t>매</a:t>
            </a:r>
          </a:p>
        </p:txBody>
      </p:sp>
      <p:sp>
        <p:nvSpPr>
          <p:cNvPr id="34" name="텍스트 개체 틀 4"/>
          <p:cNvSpPr>
            <a:spLocks noGrp="1"/>
          </p:cNvSpPr>
          <p:nvPr>
            <p:ph type="body" sz="quarter" idx="13" hasCustomPrompt="1"/>
          </p:nvPr>
        </p:nvSpPr>
        <p:spPr>
          <a:xfrm>
            <a:off x="2123728" y="3317418"/>
            <a:ext cx="3168352" cy="240300"/>
          </a:xfrm>
          <a:prstGeom prst="rect">
            <a:avLst/>
          </a:prstGeom>
        </p:spPr>
        <p:txBody>
          <a:bodyPr lIns="36000" tIns="36000" rIns="36000" bIns="36000" anchor="ctr"/>
          <a:lstStyle>
            <a:lvl1pPr marL="0" indent="0">
              <a:buNone/>
              <a:defRPr sz="1400">
                <a:latin typeface="+mn-lt"/>
              </a:defRPr>
            </a:lvl1pPr>
          </a:lstStyle>
          <a:p>
            <a:pPr lvl="0"/>
            <a:r>
              <a:rPr lang="en-US" altLang="ko-KR"/>
              <a:t>00</a:t>
            </a:r>
            <a:r>
              <a:rPr lang="ko-KR" altLang="en-US" dirty="0"/>
              <a:t>분</a:t>
            </a:r>
          </a:p>
        </p:txBody>
      </p:sp>
      <p:sp>
        <p:nvSpPr>
          <p:cNvPr id="35" name="텍스트 개체 틀 4"/>
          <p:cNvSpPr>
            <a:spLocks noGrp="1"/>
          </p:cNvSpPr>
          <p:nvPr>
            <p:ph type="body" sz="quarter" idx="14" hasCustomPrompt="1"/>
          </p:nvPr>
        </p:nvSpPr>
        <p:spPr>
          <a:xfrm>
            <a:off x="2123728" y="3650336"/>
            <a:ext cx="3168352" cy="240300"/>
          </a:xfrm>
          <a:prstGeom prst="rect">
            <a:avLst/>
          </a:prstGeom>
        </p:spPr>
        <p:txBody>
          <a:bodyPr lIns="36000" tIns="36000" rIns="36000" bIns="36000" anchor="ctr"/>
          <a:lstStyle>
            <a:lvl1pPr marL="0" indent="0">
              <a:buNone/>
              <a:defRPr sz="1400">
                <a:latin typeface="+mn-lt"/>
              </a:defRPr>
            </a:lvl1pPr>
          </a:lstStyle>
          <a:p>
            <a:pPr lvl="0"/>
            <a:r>
              <a:rPr lang="en-US" altLang="ko-KR" dirty="0"/>
              <a:t>2020.00.00</a:t>
            </a:r>
            <a:endParaRPr lang="ko-KR" altLang="en-US" dirty="0"/>
          </a:p>
        </p:txBody>
      </p:sp>
      <p:grpSp>
        <p:nvGrpSpPr>
          <p:cNvPr id="27" name="그룹 26"/>
          <p:cNvGrpSpPr/>
          <p:nvPr userDrawn="1"/>
        </p:nvGrpSpPr>
        <p:grpSpPr>
          <a:xfrm>
            <a:off x="1794519" y="3041741"/>
            <a:ext cx="110966" cy="110965"/>
            <a:chOff x="1497854" y="3256392"/>
            <a:chExt cx="110966" cy="110965"/>
          </a:xfrm>
        </p:grpSpPr>
        <p:sp>
          <p:nvSpPr>
            <p:cNvPr id="45" name="Freeform 10"/>
            <p:cNvSpPr>
              <a:spLocks/>
            </p:cNvSpPr>
            <p:nvPr userDrawn="1"/>
          </p:nvSpPr>
          <p:spPr bwMode="auto">
            <a:xfrm>
              <a:off x="1497854" y="3256392"/>
              <a:ext cx="110964" cy="11096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8"/>
                </a:cxn>
                <a:cxn ang="0">
                  <a:pos x="258" y="258"/>
                </a:cxn>
                <a:cxn ang="0">
                  <a:pos x="258" y="122"/>
                </a:cxn>
                <a:cxn ang="0">
                  <a:pos x="136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58" h="258">
                  <a:moveTo>
                    <a:pt x="0" y="0"/>
                  </a:moveTo>
                  <a:lnTo>
                    <a:pt x="0" y="258"/>
                  </a:lnTo>
                  <a:lnTo>
                    <a:pt x="258" y="258"/>
                  </a:lnTo>
                  <a:lnTo>
                    <a:pt x="258" y="122"/>
                  </a:lnTo>
                  <a:lnTo>
                    <a:pt x="13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>
              <a:solidFill>
                <a:srgbClr val="FF505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dirty="0"/>
            </a:p>
          </p:txBody>
        </p:sp>
        <p:sp>
          <p:nvSpPr>
            <p:cNvPr id="46" name="Freeform 11"/>
            <p:cNvSpPr>
              <a:spLocks/>
            </p:cNvSpPr>
            <p:nvPr userDrawn="1"/>
          </p:nvSpPr>
          <p:spPr bwMode="auto">
            <a:xfrm>
              <a:off x="1556348" y="3256392"/>
              <a:ext cx="52472" cy="52472"/>
            </a:xfrm>
            <a:custGeom>
              <a:avLst/>
              <a:gdLst/>
              <a:ahLst/>
              <a:cxnLst>
                <a:cxn ang="0">
                  <a:pos x="122" y="122"/>
                </a:cxn>
                <a:cxn ang="0">
                  <a:pos x="0" y="0"/>
                </a:cxn>
                <a:cxn ang="0">
                  <a:pos x="0" y="122"/>
                </a:cxn>
                <a:cxn ang="0">
                  <a:pos x="122" y="122"/>
                </a:cxn>
                <a:cxn ang="0">
                  <a:pos x="122" y="122"/>
                </a:cxn>
              </a:cxnLst>
              <a:rect l="0" t="0" r="r" b="b"/>
              <a:pathLst>
                <a:path w="122" h="122">
                  <a:moveTo>
                    <a:pt x="122" y="122"/>
                  </a:moveTo>
                  <a:lnTo>
                    <a:pt x="0" y="0"/>
                  </a:lnTo>
                  <a:lnTo>
                    <a:pt x="0" y="122"/>
                  </a:lnTo>
                  <a:lnTo>
                    <a:pt x="122" y="122"/>
                  </a:lnTo>
                  <a:lnTo>
                    <a:pt x="122" y="122"/>
                  </a:lnTo>
                  <a:close/>
                </a:path>
              </a:pathLst>
            </a:custGeom>
            <a:noFill/>
            <a:ln w="12700">
              <a:solidFill>
                <a:srgbClr val="FF505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dirty="0"/>
            </a:p>
          </p:txBody>
        </p:sp>
      </p:grpSp>
      <p:grpSp>
        <p:nvGrpSpPr>
          <p:cNvPr id="28" name="그룹 27"/>
          <p:cNvGrpSpPr/>
          <p:nvPr userDrawn="1"/>
        </p:nvGrpSpPr>
        <p:grpSpPr>
          <a:xfrm>
            <a:off x="1791939" y="3382437"/>
            <a:ext cx="117846" cy="118706"/>
            <a:chOff x="1495274" y="3578940"/>
            <a:chExt cx="117846" cy="118706"/>
          </a:xfrm>
        </p:grpSpPr>
        <p:sp>
          <p:nvSpPr>
            <p:cNvPr id="43" name="Freeform 12"/>
            <p:cNvSpPr>
              <a:spLocks/>
            </p:cNvSpPr>
            <p:nvPr userDrawn="1"/>
          </p:nvSpPr>
          <p:spPr bwMode="auto">
            <a:xfrm>
              <a:off x="1495274" y="3578940"/>
              <a:ext cx="117846" cy="118706"/>
            </a:xfrm>
            <a:custGeom>
              <a:avLst/>
              <a:gdLst/>
              <a:ahLst/>
              <a:cxnLst>
                <a:cxn ang="0">
                  <a:pos x="274" y="138"/>
                </a:cxn>
                <a:cxn ang="0">
                  <a:pos x="272" y="166"/>
                </a:cxn>
                <a:cxn ang="0">
                  <a:pos x="264" y="192"/>
                </a:cxn>
                <a:cxn ang="0">
                  <a:pos x="250" y="214"/>
                </a:cxn>
                <a:cxn ang="0">
                  <a:pos x="234" y="234"/>
                </a:cxn>
                <a:cxn ang="0">
                  <a:pos x="214" y="252"/>
                </a:cxn>
                <a:cxn ang="0">
                  <a:pos x="190" y="264"/>
                </a:cxn>
                <a:cxn ang="0">
                  <a:pos x="164" y="272"/>
                </a:cxn>
                <a:cxn ang="0">
                  <a:pos x="136" y="276"/>
                </a:cxn>
                <a:cxn ang="0">
                  <a:pos x="122" y="274"/>
                </a:cxn>
                <a:cxn ang="0">
                  <a:pos x="96" y="268"/>
                </a:cxn>
                <a:cxn ang="0">
                  <a:pos x="72" y="258"/>
                </a:cxn>
                <a:cxn ang="0">
                  <a:pos x="50" y="244"/>
                </a:cxn>
                <a:cxn ang="0">
                  <a:pos x="30" y="226"/>
                </a:cxn>
                <a:cxn ang="0">
                  <a:pos x="16" y="204"/>
                </a:cxn>
                <a:cxn ang="0">
                  <a:pos x="6" y="178"/>
                </a:cxn>
                <a:cxn ang="0">
                  <a:pos x="0" y="152"/>
                </a:cxn>
                <a:cxn ang="0">
                  <a:pos x="0" y="138"/>
                </a:cxn>
                <a:cxn ang="0">
                  <a:pos x="2" y="110"/>
                </a:cxn>
                <a:cxn ang="0">
                  <a:pos x="10" y="84"/>
                </a:cxn>
                <a:cxn ang="0">
                  <a:pos x="22" y="60"/>
                </a:cxn>
                <a:cxn ang="0">
                  <a:pos x="40" y="40"/>
                </a:cxn>
                <a:cxn ang="0">
                  <a:pos x="60" y="24"/>
                </a:cxn>
                <a:cxn ang="0">
                  <a:pos x="84" y="12"/>
                </a:cxn>
                <a:cxn ang="0">
                  <a:pos x="110" y="4"/>
                </a:cxn>
                <a:cxn ang="0">
                  <a:pos x="136" y="0"/>
                </a:cxn>
                <a:cxn ang="0">
                  <a:pos x="150" y="2"/>
                </a:cxn>
                <a:cxn ang="0">
                  <a:pos x="178" y="6"/>
                </a:cxn>
                <a:cxn ang="0">
                  <a:pos x="202" y="16"/>
                </a:cxn>
                <a:cxn ang="0">
                  <a:pos x="224" y="32"/>
                </a:cxn>
                <a:cxn ang="0">
                  <a:pos x="242" y="50"/>
                </a:cxn>
                <a:cxn ang="0">
                  <a:pos x="258" y="72"/>
                </a:cxn>
                <a:cxn ang="0">
                  <a:pos x="268" y="96"/>
                </a:cxn>
                <a:cxn ang="0">
                  <a:pos x="274" y="124"/>
                </a:cxn>
                <a:cxn ang="0">
                  <a:pos x="274" y="138"/>
                </a:cxn>
              </a:cxnLst>
              <a:rect l="0" t="0" r="r" b="b"/>
              <a:pathLst>
                <a:path w="274" h="276">
                  <a:moveTo>
                    <a:pt x="274" y="138"/>
                  </a:moveTo>
                  <a:lnTo>
                    <a:pt x="274" y="138"/>
                  </a:lnTo>
                  <a:lnTo>
                    <a:pt x="274" y="152"/>
                  </a:lnTo>
                  <a:lnTo>
                    <a:pt x="272" y="166"/>
                  </a:lnTo>
                  <a:lnTo>
                    <a:pt x="268" y="178"/>
                  </a:lnTo>
                  <a:lnTo>
                    <a:pt x="264" y="192"/>
                  </a:lnTo>
                  <a:lnTo>
                    <a:pt x="258" y="204"/>
                  </a:lnTo>
                  <a:lnTo>
                    <a:pt x="250" y="214"/>
                  </a:lnTo>
                  <a:lnTo>
                    <a:pt x="242" y="226"/>
                  </a:lnTo>
                  <a:lnTo>
                    <a:pt x="234" y="234"/>
                  </a:lnTo>
                  <a:lnTo>
                    <a:pt x="224" y="244"/>
                  </a:lnTo>
                  <a:lnTo>
                    <a:pt x="214" y="252"/>
                  </a:lnTo>
                  <a:lnTo>
                    <a:pt x="202" y="258"/>
                  </a:lnTo>
                  <a:lnTo>
                    <a:pt x="190" y="264"/>
                  </a:lnTo>
                  <a:lnTo>
                    <a:pt x="178" y="268"/>
                  </a:lnTo>
                  <a:lnTo>
                    <a:pt x="164" y="272"/>
                  </a:lnTo>
                  <a:lnTo>
                    <a:pt x="150" y="274"/>
                  </a:lnTo>
                  <a:lnTo>
                    <a:pt x="136" y="276"/>
                  </a:lnTo>
                  <a:lnTo>
                    <a:pt x="136" y="276"/>
                  </a:lnTo>
                  <a:lnTo>
                    <a:pt x="122" y="274"/>
                  </a:lnTo>
                  <a:lnTo>
                    <a:pt x="110" y="272"/>
                  </a:lnTo>
                  <a:lnTo>
                    <a:pt x="96" y="268"/>
                  </a:lnTo>
                  <a:lnTo>
                    <a:pt x="84" y="264"/>
                  </a:lnTo>
                  <a:lnTo>
                    <a:pt x="72" y="258"/>
                  </a:lnTo>
                  <a:lnTo>
                    <a:pt x="60" y="252"/>
                  </a:lnTo>
                  <a:lnTo>
                    <a:pt x="50" y="244"/>
                  </a:lnTo>
                  <a:lnTo>
                    <a:pt x="40" y="234"/>
                  </a:lnTo>
                  <a:lnTo>
                    <a:pt x="30" y="226"/>
                  </a:lnTo>
                  <a:lnTo>
                    <a:pt x="22" y="214"/>
                  </a:lnTo>
                  <a:lnTo>
                    <a:pt x="16" y="204"/>
                  </a:lnTo>
                  <a:lnTo>
                    <a:pt x="10" y="192"/>
                  </a:lnTo>
                  <a:lnTo>
                    <a:pt x="6" y="178"/>
                  </a:lnTo>
                  <a:lnTo>
                    <a:pt x="2" y="166"/>
                  </a:lnTo>
                  <a:lnTo>
                    <a:pt x="0" y="152"/>
                  </a:lnTo>
                  <a:lnTo>
                    <a:pt x="0" y="138"/>
                  </a:lnTo>
                  <a:lnTo>
                    <a:pt x="0" y="138"/>
                  </a:lnTo>
                  <a:lnTo>
                    <a:pt x="0" y="124"/>
                  </a:lnTo>
                  <a:lnTo>
                    <a:pt x="2" y="110"/>
                  </a:lnTo>
                  <a:lnTo>
                    <a:pt x="6" y="96"/>
                  </a:lnTo>
                  <a:lnTo>
                    <a:pt x="10" y="84"/>
                  </a:lnTo>
                  <a:lnTo>
                    <a:pt x="16" y="72"/>
                  </a:lnTo>
                  <a:lnTo>
                    <a:pt x="22" y="60"/>
                  </a:lnTo>
                  <a:lnTo>
                    <a:pt x="30" y="50"/>
                  </a:lnTo>
                  <a:lnTo>
                    <a:pt x="40" y="40"/>
                  </a:lnTo>
                  <a:lnTo>
                    <a:pt x="50" y="32"/>
                  </a:lnTo>
                  <a:lnTo>
                    <a:pt x="60" y="24"/>
                  </a:lnTo>
                  <a:lnTo>
                    <a:pt x="72" y="16"/>
                  </a:lnTo>
                  <a:lnTo>
                    <a:pt x="84" y="12"/>
                  </a:lnTo>
                  <a:lnTo>
                    <a:pt x="96" y="6"/>
                  </a:lnTo>
                  <a:lnTo>
                    <a:pt x="110" y="4"/>
                  </a:lnTo>
                  <a:lnTo>
                    <a:pt x="122" y="2"/>
                  </a:lnTo>
                  <a:lnTo>
                    <a:pt x="136" y="0"/>
                  </a:lnTo>
                  <a:lnTo>
                    <a:pt x="136" y="0"/>
                  </a:lnTo>
                  <a:lnTo>
                    <a:pt x="150" y="2"/>
                  </a:lnTo>
                  <a:lnTo>
                    <a:pt x="164" y="4"/>
                  </a:lnTo>
                  <a:lnTo>
                    <a:pt x="178" y="6"/>
                  </a:lnTo>
                  <a:lnTo>
                    <a:pt x="190" y="12"/>
                  </a:lnTo>
                  <a:lnTo>
                    <a:pt x="202" y="16"/>
                  </a:lnTo>
                  <a:lnTo>
                    <a:pt x="214" y="24"/>
                  </a:lnTo>
                  <a:lnTo>
                    <a:pt x="224" y="32"/>
                  </a:lnTo>
                  <a:lnTo>
                    <a:pt x="234" y="40"/>
                  </a:lnTo>
                  <a:lnTo>
                    <a:pt x="242" y="50"/>
                  </a:lnTo>
                  <a:lnTo>
                    <a:pt x="250" y="60"/>
                  </a:lnTo>
                  <a:lnTo>
                    <a:pt x="258" y="72"/>
                  </a:lnTo>
                  <a:lnTo>
                    <a:pt x="264" y="84"/>
                  </a:lnTo>
                  <a:lnTo>
                    <a:pt x="268" y="96"/>
                  </a:lnTo>
                  <a:lnTo>
                    <a:pt x="272" y="110"/>
                  </a:lnTo>
                  <a:lnTo>
                    <a:pt x="274" y="124"/>
                  </a:lnTo>
                  <a:lnTo>
                    <a:pt x="274" y="138"/>
                  </a:lnTo>
                  <a:lnTo>
                    <a:pt x="274" y="138"/>
                  </a:lnTo>
                  <a:lnTo>
                    <a:pt x="274" y="138"/>
                  </a:lnTo>
                  <a:close/>
                </a:path>
              </a:pathLst>
            </a:custGeom>
            <a:noFill/>
            <a:ln w="12700">
              <a:solidFill>
                <a:srgbClr val="FF505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dirty="0"/>
            </a:p>
          </p:txBody>
        </p:sp>
        <p:sp>
          <p:nvSpPr>
            <p:cNvPr id="44" name="Freeform 13"/>
            <p:cNvSpPr>
              <a:spLocks/>
            </p:cNvSpPr>
            <p:nvPr userDrawn="1"/>
          </p:nvSpPr>
          <p:spPr bwMode="auto">
            <a:xfrm>
              <a:off x="1553767" y="3610767"/>
              <a:ext cx="33548" cy="3096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72"/>
                </a:cxn>
                <a:cxn ang="0">
                  <a:pos x="78" y="72"/>
                </a:cxn>
              </a:cxnLst>
              <a:rect l="0" t="0" r="r" b="b"/>
              <a:pathLst>
                <a:path w="78" h="72">
                  <a:moveTo>
                    <a:pt x="0" y="0"/>
                  </a:moveTo>
                  <a:lnTo>
                    <a:pt x="0" y="72"/>
                  </a:lnTo>
                  <a:lnTo>
                    <a:pt x="78" y="72"/>
                  </a:lnTo>
                </a:path>
              </a:pathLst>
            </a:custGeom>
            <a:noFill/>
            <a:ln w="12700">
              <a:solidFill>
                <a:srgbClr val="FF505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dirty="0"/>
            </a:p>
          </p:txBody>
        </p:sp>
      </p:grpSp>
      <p:grpSp>
        <p:nvGrpSpPr>
          <p:cNvPr id="30" name="그룹 29"/>
          <p:cNvGrpSpPr/>
          <p:nvPr userDrawn="1"/>
        </p:nvGrpSpPr>
        <p:grpSpPr>
          <a:xfrm>
            <a:off x="1785918" y="2678680"/>
            <a:ext cx="123007" cy="133330"/>
            <a:chOff x="1489253" y="2911480"/>
            <a:chExt cx="123007" cy="133330"/>
          </a:xfrm>
        </p:grpSpPr>
        <p:sp>
          <p:nvSpPr>
            <p:cNvPr id="40" name="Freeform 15"/>
            <p:cNvSpPr>
              <a:spLocks/>
            </p:cNvSpPr>
            <p:nvPr userDrawn="1"/>
          </p:nvSpPr>
          <p:spPr bwMode="auto">
            <a:xfrm>
              <a:off x="1515058" y="2911480"/>
              <a:ext cx="71396" cy="71396"/>
            </a:xfrm>
            <a:custGeom>
              <a:avLst/>
              <a:gdLst/>
              <a:ahLst/>
              <a:cxnLst>
                <a:cxn ang="0">
                  <a:pos x="166" y="84"/>
                </a:cxn>
                <a:cxn ang="0">
                  <a:pos x="166" y="84"/>
                </a:cxn>
                <a:cxn ang="0">
                  <a:pos x="164" y="100"/>
                </a:cxn>
                <a:cxn ang="0">
                  <a:pos x="160" y="116"/>
                </a:cxn>
                <a:cxn ang="0">
                  <a:pos x="152" y="130"/>
                </a:cxn>
                <a:cxn ang="0">
                  <a:pos x="142" y="142"/>
                </a:cxn>
                <a:cxn ang="0">
                  <a:pos x="130" y="152"/>
                </a:cxn>
                <a:cxn ang="0">
                  <a:pos x="116" y="160"/>
                </a:cxn>
                <a:cxn ang="0">
                  <a:pos x="100" y="166"/>
                </a:cxn>
                <a:cxn ang="0">
                  <a:pos x="82" y="166"/>
                </a:cxn>
                <a:cxn ang="0">
                  <a:pos x="82" y="166"/>
                </a:cxn>
                <a:cxn ang="0">
                  <a:pos x="66" y="166"/>
                </a:cxn>
                <a:cxn ang="0">
                  <a:pos x="50" y="160"/>
                </a:cxn>
                <a:cxn ang="0">
                  <a:pos x="36" y="152"/>
                </a:cxn>
                <a:cxn ang="0">
                  <a:pos x="24" y="142"/>
                </a:cxn>
                <a:cxn ang="0">
                  <a:pos x="14" y="130"/>
                </a:cxn>
                <a:cxn ang="0">
                  <a:pos x="6" y="116"/>
                </a:cxn>
                <a:cxn ang="0">
                  <a:pos x="0" y="100"/>
                </a:cxn>
                <a:cxn ang="0">
                  <a:pos x="0" y="84"/>
                </a:cxn>
                <a:cxn ang="0">
                  <a:pos x="0" y="84"/>
                </a:cxn>
                <a:cxn ang="0">
                  <a:pos x="0" y="66"/>
                </a:cxn>
                <a:cxn ang="0">
                  <a:pos x="6" y="50"/>
                </a:cxn>
                <a:cxn ang="0">
                  <a:pos x="14" y="36"/>
                </a:cxn>
                <a:cxn ang="0">
                  <a:pos x="24" y="24"/>
                </a:cxn>
                <a:cxn ang="0">
                  <a:pos x="36" y="14"/>
                </a:cxn>
                <a:cxn ang="0">
                  <a:pos x="50" y="6"/>
                </a:cxn>
                <a:cxn ang="0">
                  <a:pos x="66" y="2"/>
                </a:cxn>
                <a:cxn ang="0">
                  <a:pos x="82" y="0"/>
                </a:cxn>
                <a:cxn ang="0">
                  <a:pos x="82" y="0"/>
                </a:cxn>
                <a:cxn ang="0">
                  <a:pos x="100" y="2"/>
                </a:cxn>
                <a:cxn ang="0">
                  <a:pos x="116" y="6"/>
                </a:cxn>
                <a:cxn ang="0">
                  <a:pos x="130" y="14"/>
                </a:cxn>
                <a:cxn ang="0">
                  <a:pos x="142" y="24"/>
                </a:cxn>
                <a:cxn ang="0">
                  <a:pos x="152" y="36"/>
                </a:cxn>
                <a:cxn ang="0">
                  <a:pos x="160" y="50"/>
                </a:cxn>
                <a:cxn ang="0">
                  <a:pos x="164" y="66"/>
                </a:cxn>
                <a:cxn ang="0">
                  <a:pos x="166" y="84"/>
                </a:cxn>
                <a:cxn ang="0">
                  <a:pos x="166" y="84"/>
                </a:cxn>
                <a:cxn ang="0">
                  <a:pos x="166" y="84"/>
                </a:cxn>
              </a:cxnLst>
              <a:rect l="0" t="0" r="r" b="b"/>
              <a:pathLst>
                <a:path w="166" h="166">
                  <a:moveTo>
                    <a:pt x="166" y="84"/>
                  </a:moveTo>
                  <a:lnTo>
                    <a:pt x="166" y="84"/>
                  </a:lnTo>
                  <a:lnTo>
                    <a:pt x="164" y="100"/>
                  </a:lnTo>
                  <a:lnTo>
                    <a:pt x="160" y="116"/>
                  </a:lnTo>
                  <a:lnTo>
                    <a:pt x="152" y="130"/>
                  </a:lnTo>
                  <a:lnTo>
                    <a:pt x="142" y="142"/>
                  </a:lnTo>
                  <a:lnTo>
                    <a:pt x="130" y="152"/>
                  </a:lnTo>
                  <a:lnTo>
                    <a:pt x="116" y="160"/>
                  </a:lnTo>
                  <a:lnTo>
                    <a:pt x="100" y="166"/>
                  </a:lnTo>
                  <a:lnTo>
                    <a:pt x="82" y="166"/>
                  </a:lnTo>
                  <a:lnTo>
                    <a:pt x="82" y="166"/>
                  </a:lnTo>
                  <a:lnTo>
                    <a:pt x="66" y="166"/>
                  </a:lnTo>
                  <a:lnTo>
                    <a:pt x="50" y="160"/>
                  </a:lnTo>
                  <a:lnTo>
                    <a:pt x="36" y="152"/>
                  </a:lnTo>
                  <a:lnTo>
                    <a:pt x="24" y="142"/>
                  </a:lnTo>
                  <a:lnTo>
                    <a:pt x="14" y="130"/>
                  </a:lnTo>
                  <a:lnTo>
                    <a:pt x="6" y="116"/>
                  </a:lnTo>
                  <a:lnTo>
                    <a:pt x="0" y="100"/>
                  </a:lnTo>
                  <a:lnTo>
                    <a:pt x="0" y="84"/>
                  </a:lnTo>
                  <a:lnTo>
                    <a:pt x="0" y="84"/>
                  </a:lnTo>
                  <a:lnTo>
                    <a:pt x="0" y="66"/>
                  </a:lnTo>
                  <a:lnTo>
                    <a:pt x="6" y="50"/>
                  </a:lnTo>
                  <a:lnTo>
                    <a:pt x="14" y="36"/>
                  </a:lnTo>
                  <a:lnTo>
                    <a:pt x="24" y="24"/>
                  </a:lnTo>
                  <a:lnTo>
                    <a:pt x="36" y="14"/>
                  </a:lnTo>
                  <a:lnTo>
                    <a:pt x="50" y="6"/>
                  </a:lnTo>
                  <a:lnTo>
                    <a:pt x="66" y="2"/>
                  </a:lnTo>
                  <a:lnTo>
                    <a:pt x="82" y="0"/>
                  </a:lnTo>
                  <a:lnTo>
                    <a:pt x="82" y="0"/>
                  </a:lnTo>
                  <a:lnTo>
                    <a:pt x="100" y="2"/>
                  </a:lnTo>
                  <a:lnTo>
                    <a:pt x="116" y="6"/>
                  </a:lnTo>
                  <a:lnTo>
                    <a:pt x="130" y="14"/>
                  </a:lnTo>
                  <a:lnTo>
                    <a:pt x="142" y="24"/>
                  </a:lnTo>
                  <a:lnTo>
                    <a:pt x="152" y="36"/>
                  </a:lnTo>
                  <a:lnTo>
                    <a:pt x="160" y="50"/>
                  </a:lnTo>
                  <a:lnTo>
                    <a:pt x="164" y="66"/>
                  </a:lnTo>
                  <a:lnTo>
                    <a:pt x="166" y="84"/>
                  </a:lnTo>
                  <a:lnTo>
                    <a:pt x="166" y="84"/>
                  </a:lnTo>
                  <a:lnTo>
                    <a:pt x="166" y="84"/>
                  </a:lnTo>
                  <a:close/>
                </a:path>
              </a:pathLst>
            </a:custGeom>
            <a:noFill/>
            <a:ln w="12700">
              <a:solidFill>
                <a:srgbClr val="FF505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dirty="0"/>
            </a:p>
          </p:txBody>
        </p:sp>
        <p:sp>
          <p:nvSpPr>
            <p:cNvPr id="41" name="Freeform 16"/>
            <p:cNvSpPr>
              <a:spLocks/>
            </p:cNvSpPr>
            <p:nvPr userDrawn="1"/>
          </p:nvSpPr>
          <p:spPr bwMode="auto">
            <a:xfrm>
              <a:off x="1489253" y="2982876"/>
              <a:ext cx="123007" cy="61934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0" y="144"/>
                </a:cxn>
                <a:cxn ang="0">
                  <a:pos x="0" y="128"/>
                </a:cxn>
                <a:cxn ang="0">
                  <a:pos x="2" y="114"/>
                </a:cxn>
                <a:cxn ang="0">
                  <a:pos x="6" y="102"/>
                </a:cxn>
                <a:cxn ang="0">
                  <a:pos x="10" y="88"/>
                </a:cxn>
                <a:cxn ang="0">
                  <a:pos x="16" y="76"/>
                </a:cxn>
                <a:cxn ang="0">
                  <a:pos x="24" y="64"/>
                </a:cxn>
                <a:cxn ang="0">
                  <a:pos x="32" y="52"/>
                </a:cxn>
                <a:cxn ang="0">
                  <a:pos x="42" y="42"/>
                </a:cxn>
                <a:cxn ang="0">
                  <a:pos x="52" y="34"/>
                </a:cxn>
                <a:cxn ang="0">
                  <a:pos x="62" y="24"/>
                </a:cxn>
                <a:cxn ang="0">
                  <a:pos x="74" y="18"/>
                </a:cxn>
                <a:cxn ang="0">
                  <a:pos x="86" y="12"/>
                </a:cxn>
                <a:cxn ang="0">
                  <a:pos x="100" y="6"/>
                </a:cxn>
                <a:cxn ang="0">
                  <a:pos x="114" y="4"/>
                </a:cxn>
                <a:cxn ang="0">
                  <a:pos x="128" y="2"/>
                </a:cxn>
                <a:cxn ang="0">
                  <a:pos x="142" y="0"/>
                </a:cxn>
                <a:cxn ang="0">
                  <a:pos x="142" y="0"/>
                </a:cxn>
                <a:cxn ang="0">
                  <a:pos x="158" y="2"/>
                </a:cxn>
                <a:cxn ang="0">
                  <a:pos x="172" y="4"/>
                </a:cxn>
                <a:cxn ang="0">
                  <a:pos x="186" y="6"/>
                </a:cxn>
                <a:cxn ang="0">
                  <a:pos x="198" y="12"/>
                </a:cxn>
                <a:cxn ang="0">
                  <a:pos x="210" y="18"/>
                </a:cxn>
                <a:cxn ang="0">
                  <a:pos x="222" y="24"/>
                </a:cxn>
                <a:cxn ang="0">
                  <a:pos x="234" y="34"/>
                </a:cxn>
                <a:cxn ang="0">
                  <a:pos x="244" y="42"/>
                </a:cxn>
                <a:cxn ang="0">
                  <a:pos x="252" y="52"/>
                </a:cxn>
                <a:cxn ang="0">
                  <a:pos x="262" y="64"/>
                </a:cxn>
                <a:cxn ang="0">
                  <a:pos x="268" y="76"/>
                </a:cxn>
                <a:cxn ang="0">
                  <a:pos x="274" y="88"/>
                </a:cxn>
                <a:cxn ang="0">
                  <a:pos x="280" y="102"/>
                </a:cxn>
                <a:cxn ang="0">
                  <a:pos x="282" y="114"/>
                </a:cxn>
                <a:cxn ang="0">
                  <a:pos x="284" y="128"/>
                </a:cxn>
                <a:cxn ang="0">
                  <a:pos x="286" y="144"/>
                </a:cxn>
              </a:cxnLst>
              <a:rect l="0" t="0" r="r" b="b"/>
              <a:pathLst>
                <a:path w="286" h="144">
                  <a:moveTo>
                    <a:pt x="0" y="144"/>
                  </a:moveTo>
                  <a:lnTo>
                    <a:pt x="0" y="144"/>
                  </a:lnTo>
                  <a:lnTo>
                    <a:pt x="0" y="128"/>
                  </a:lnTo>
                  <a:lnTo>
                    <a:pt x="2" y="114"/>
                  </a:lnTo>
                  <a:lnTo>
                    <a:pt x="6" y="102"/>
                  </a:lnTo>
                  <a:lnTo>
                    <a:pt x="10" y="88"/>
                  </a:lnTo>
                  <a:lnTo>
                    <a:pt x="16" y="76"/>
                  </a:lnTo>
                  <a:lnTo>
                    <a:pt x="24" y="64"/>
                  </a:lnTo>
                  <a:lnTo>
                    <a:pt x="32" y="52"/>
                  </a:lnTo>
                  <a:lnTo>
                    <a:pt x="42" y="42"/>
                  </a:lnTo>
                  <a:lnTo>
                    <a:pt x="52" y="34"/>
                  </a:lnTo>
                  <a:lnTo>
                    <a:pt x="62" y="24"/>
                  </a:lnTo>
                  <a:lnTo>
                    <a:pt x="74" y="18"/>
                  </a:lnTo>
                  <a:lnTo>
                    <a:pt x="86" y="12"/>
                  </a:lnTo>
                  <a:lnTo>
                    <a:pt x="100" y="6"/>
                  </a:lnTo>
                  <a:lnTo>
                    <a:pt x="114" y="4"/>
                  </a:lnTo>
                  <a:lnTo>
                    <a:pt x="128" y="2"/>
                  </a:lnTo>
                  <a:lnTo>
                    <a:pt x="142" y="0"/>
                  </a:lnTo>
                  <a:lnTo>
                    <a:pt x="142" y="0"/>
                  </a:lnTo>
                  <a:lnTo>
                    <a:pt x="158" y="2"/>
                  </a:lnTo>
                  <a:lnTo>
                    <a:pt x="172" y="4"/>
                  </a:lnTo>
                  <a:lnTo>
                    <a:pt x="186" y="6"/>
                  </a:lnTo>
                  <a:lnTo>
                    <a:pt x="198" y="12"/>
                  </a:lnTo>
                  <a:lnTo>
                    <a:pt x="210" y="18"/>
                  </a:lnTo>
                  <a:lnTo>
                    <a:pt x="222" y="24"/>
                  </a:lnTo>
                  <a:lnTo>
                    <a:pt x="234" y="34"/>
                  </a:lnTo>
                  <a:lnTo>
                    <a:pt x="244" y="42"/>
                  </a:lnTo>
                  <a:lnTo>
                    <a:pt x="252" y="52"/>
                  </a:lnTo>
                  <a:lnTo>
                    <a:pt x="262" y="64"/>
                  </a:lnTo>
                  <a:lnTo>
                    <a:pt x="268" y="76"/>
                  </a:lnTo>
                  <a:lnTo>
                    <a:pt x="274" y="88"/>
                  </a:lnTo>
                  <a:lnTo>
                    <a:pt x="280" y="102"/>
                  </a:lnTo>
                  <a:lnTo>
                    <a:pt x="282" y="114"/>
                  </a:lnTo>
                  <a:lnTo>
                    <a:pt x="284" y="128"/>
                  </a:lnTo>
                  <a:lnTo>
                    <a:pt x="286" y="144"/>
                  </a:lnTo>
                </a:path>
              </a:pathLst>
            </a:custGeom>
            <a:noFill/>
            <a:ln w="12700">
              <a:solidFill>
                <a:srgbClr val="FF505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dirty="0"/>
            </a:p>
          </p:txBody>
        </p:sp>
      </p:grpSp>
      <p:grpSp>
        <p:nvGrpSpPr>
          <p:cNvPr id="31" name="그룹 30"/>
          <p:cNvGrpSpPr/>
          <p:nvPr userDrawn="1"/>
        </p:nvGrpSpPr>
        <p:grpSpPr>
          <a:xfrm>
            <a:off x="1792799" y="3730835"/>
            <a:ext cx="112685" cy="119484"/>
            <a:chOff x="1496134" y="3909189"/>
            <a:chExt cx="112685" cy="119484"/>
          </a:xfrm>
        </p:grpSpPr>
        <p:sp>
          <p:nvSpPr>
            <p:cNvPr id="32" name="Rectangle 17"/>
            <p:cNvSpPr>
              <a:spLocks noChangeArrowheads="1"/>
            </p:cNvSpPr>
            <p:nvPr userDrawn="1"/>
          </p:nvSpPr>
          <p:spPr bwMode="auto">
            <a:xfrm>
              <a:off x="1496134" y="3926311"/>
              <a:ext cx="112685" cy="102362"/>
            </a:xfrm>
            <a:prstGeom prst="rect">
              <a:avLst/>
            </a:prstGeom>
            <a:noFill/>
            <a:ln w="12700">
              <a:solidFill>
                <a:srgbClr val="FF505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dirty="0"/>
            </a:p>
          </p:txBody>
        </p:sp>
        <p:grpSp>
          <p:nvGrpSpPr>
            <p:cNvPr id="36" name="그룹 35"/>
            <p:cNvGrpSpPr/>
            <p:nvPr userDrawn="1"/>
          </p:nvGrpSpPr>
          <p:grpSpPr>
            <a:xfrm>
              <a:off x="1511635" y="3909189"/>
              <a:ext cx="83870" cy="89338"/>
              <a:chOff x="1887176" y="4610293"/>
              <a:chExt cx="111825" cy="119119"/>
            </a:xfrm>
          </p:grpSpPr>
          <p:sp>
            <p:nvSpPr>
              <p:cNvPr id="37" name="Freeform 14"/>
              <p:cNvSpPr>
                <a:spLocks/>
              </p:cNvSpPr>
              <p:nvPr userDrawn="1"/>
            </p:nvSpPr>
            <p:spPr bwMode="auto">
              <a:xfrm>
                <a:off x="1910114" y="4676654"/>
                <a:ext cx="74550" cy="52758"/>
              </a:xfrm>
              <a:custGeom>
                <a:avLst/>
                <a:gdLst/>
                <a:ahLst/>
                <a:cxnLst>
                  <a:cxn ang="0">
                    <a:pos x="0" y="44"/>
                  </a:cxn>
                  <a:cxn ang="0">
                    <a:pos x="46" y="92"/>
                  </a:cxn>
                  <a:cxn ang="0">
                    <a:pos x="130" y="0"/>
                  </a:cxn>
                </a:cxnLst>
                <a:rect l="0" t="0" r="r" b="b"/>
                <a:pathLst>
                  <a:path w="130" h="92">
                    <a:moveTo>
                      <a:pt x="0" y="44"/>
                    </a:moveTo>
                    <a:lnTo>
                      <a:pt x="46" y="92"/>
                    </a:lnTo>
                    <a:lnTo>
                      <a:pt x="130" y="0"/>
                    </a:lnTo>
                  </a:path>
                </a:pathLst>
              </a:custGeom>
              <a:noFill/>
              <a:ln w="12700">
                <a:solidFill>
                  <a:srgbClr val="FF505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dirty="0"/>
              </a:p>
            </p:txBody>
          </p:sp>
          <p:sp>
            <p:nvSpPr>
              <p:cNvPr id="38" name="Line 18"/>
              <p:cNvSpPr>
                <a:spLocks noChangeShapeType="1"/>
              </p:cNvSpPr>
              <p:nvPr userDrawn="1"/>
            </p:nvSpPr>
            <p:spPr bwMode="auto">
              <a:xfrm flipV="1">
                <a:off x="1887176" y="4610293"/>
                <a:ext cx="574" cy="21791"/>
              </a:xfrm>
              <a:prstGeom prst="line">
                <a:avLst/>
              </a:prstGeom>
              <a:noFill/>
              <a:ln w="12700">
                <a:solidFill>
                  <a:srgbClr val="FF505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dirty="0"/>
              </a:p>
            </p:txBody>
          </p:sp>
          <p:sp>
            <p:nvSpPr>
              <p:cNvPr id="39" name="Line 19"/>
              <p:cNvSpPr>
                <a:spLocks noChangeShapeType="1"/>
              </p:cNvSpPr>
              <p:nvPr userDrawn="1"/>
            </p:nvSpPr>
            <p:spPr bwMode="auto">
              <a:xfrm flipV="1">
                <a:off x="1998427" y="4610293"/>
                <a:ext cx="574" cy="21791"/>
              </a:xfrm>
              <a:prstGeom prst="line">
                <a:avLst/>
              </a:prstGeom>
              <a:noFill/>
              <a:ln w="12700">
                <a:solidFill>
                  <a:srgbClr val="FF505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dirty="0"/>
              </a:p>
            </p:txBody>
          </p:sp>
        </p:grpSp>
      </p:grpSp>
      <p:sp>
        <p:nvSpPr>
          <p:cNvPr id="47" name="TextBox 180"/>
          <p:cNvSpPr txBox="1"/>
          <p:nvPr userDrawn="1"/>
        </p:nvSpPr>
        <p:spPr>
          <a:xfrm>
            <a:off x="1121031" y="384720"/>
            <a:ext cx="1127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1" dirty="0">
                <a:solidFill>
                  <a:srgbClr val="FF5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VISION 2034</a:t>
            </a:r>
          </a:p>
        </p:txBody>
      </p:sp>
      <p:pic>
        <p:nvPicPr>
          <p:cNvPr id="48" name="Picture 2" descr="C:\Users\user\Desktop\혁신\오스템PPT 2\2차 시안\화이트배경 color CI.jp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86710" y="4357700"/>
            <a:ext cx="1268760" cy="649369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AA320-8678-4EA6-98E6-FB9B5FE5A4B0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r>
              <a:rPr lang="en-US" altLang="ko-KR" dirty="0">
                <a:solidFill>
                  <a:prstClr val="black">
                    <a:tint val="75000"/>
                  </a:prstClr>
                </a:solidFill>
              </a:rPr>
              <a:t>/22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971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AA320-8678-4EA6-98E6-FB9B5FE5A4B0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r>
              <a:rPr lang="en-US" altLang="ko-KR" dirty="0">
                <a:solidFill>
                  <a:prstClr val="black">
                    <a:tint val="75000"/>
                  </a:prstClr>
                </a:solidFill>
              </a:rPr>
              <a:t>/22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47263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AA320-8678-4EA6-98E6-FB9B5FE5A4B0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r>
              <a:rPr lang="en-US" altLang="ko-KR" dirty="0">
                <a:solidFill>
                  <a:prstClr val="black">
                    <a:tint val="75000"/>
                  </a:prstClr>
                </a:solidFill>
              </a:rPr>
              <a:t>/22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09937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AA320-8678-4EA6-98E6-FB9B5FE5A4B0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r>
              <a:rPr lang="en-US" altLang="ko-KR" dirty="0">
                <a:solidFill>
                  <a:prstClr val="black">
                    <a:tint val="75000"/>
                  </a:prstClr>
                </a:solidFill>
              </a:rPr>
              <a:t>/22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34986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AA320-8678-4EA6-98E6-FB9B5FE5A4B0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r>
              <a:rPr lang="en-US" altLang="ko-KR" dirty="0">
                <a:solidFill>
                  <a:prstClr val="black">
                    <a:tint val="75000"/>
                  </a:prstClr>
                </a:solidFill>
              </a:rPr>
              <a:t>/22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12015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AA320-8678-4EA6-98E6-FB9B5FE5A4B0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r>
              <a:rPr lang="en-US" altLang="ko-KR" dirty="0">
                <a:solidFill>
                  <a:prstClr val="black">
                    <a:tint val="75000"/>
                  </a:prstClr>
                </a:solidFill>
              </a:rPr>
              <a:t>/22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11295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AA320-8678-4EA6-98E6-FB9B5FE5A4B0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r>
              <a:rPr lang="en-US" altLang="ko-KR" dirty="0">
                <a:solidFill>
                  <a:prstClr val="black">
                    <a:tint val="75000"/>
                  </a:prstClr>
                </a:solidFill>
              </a:rPr>
              <a:t>/22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18484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.사내용 - 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 flipH="1">
            <a:off x="0" y="0"/>
            <a:ext cx="2301358" cy="5157052"/>
          </a:xfrm>
          <a:prstGeom prst="rect">
            <a:avLst/>
          </a:prstGeom>
          <a:solidFill>
            <a:srgbClr val="070324"/>
          </a:solidFill>
          <a:ln w="9525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457189" latinLnBrk="0" hangingPunct="0"/>
            <a:endParaRPr lang="ko-KR" altLang="en-US" sz="2400">
              <a:solidFill>
                <a:srgbClr val="000000"/>
              </a:solidFill>
              <a:sym typeface="Calibri"/>
            </a:endParaRPr>
          </a:p>
        </p:txBody>
      </p:sp>
      <p:sp>
        <p:nvSpPr>
          <p:cNvPr id="10" name="Freeform 8"/>
          <p:cNvSpPr>
            <a:spLocks/>
          </p:cNvSpPr>
          <p:nvPr userDrawn="1"/>
        </p:nvSpPr>
        <p:spPr bwMode="auto">
          <a:xfrm rot="16200000">
            <a:off x="2007886" y="776934"/>
            <a:ext cx="913373" cy="3264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16" y="5"/>
              </a:cxn>
              <a:cxn ang="0">
                <a:pos x="232" y="17"/>
              </a:cxn>
              <a:cxn ang="0">
                <a:pos x="281" y="24"/>
              </a:cxn>
              <a:cxn ang="0">
                <a:pos x="377" y="46"/>
              </a:cxn>
              <a:cxn ang="0">
                <a:pos x="470" y="76"/>
              </a:cxn>
              <a:cxn ang="0">
                <a:pos x="562" y="111"/>
              </a:cxn>
              <a:cxn ang="0">
                <a:pos x="607" y="130"/>
              </a:cxn>
              <a:cxn ang="0">
                <a:pos x="668" y="160"/>
              </a:cxn>
              <a:cxn ang="0">
                <a:pos x="702" y="179"/>
              </a:cxn>
              <a:cxn ang="0">
                <a:pos x="769" y="219"/>
              </a:cxn>
              <a:cxn ang="0">
                <a:pos x="834" y="263"/>
              </a:cxn>
              <a:cxn ang="0">
                <a:pos x="895" y="311"/>
              </a:cxn>
              <a:cxn ang="0">
                <a:pos x="953" y="362"/>
              </a:cxn>
              <a:cxn ang="0">
                <a:pos x="1009" y="417"/>
              </a:cxn>
              <a:cxn ang="0">
                <a:pos x="1061" y="475"/>
              </a:cxn>
              <a:cxn ang="0">
                <a:pos x="1111" y="536"/>
              </a:cxn>
              <a:cxn ang="0">
                <a:pos x="1133" y="567"/>
              </a:cxn>
              <a:cxn ang="0">
                <a:pos x="1173" y="624"/>
              </a:cxn>
              <a:cxn ang="0">
                <a:pos x="1210" y="683"/>
              </a:cxn>
              <a:cxn ang="0">
                <a:pos x="1244" y="743"/>
              </a:cxn>
              <a:cxn ang="0">
                <a:pos x="1276" y="805"/>
              </a:cxn>
              <a:cxn ang="0">
                <a:pos x="1290" y="836"/>
              </a:cxn>
              <a:cxn ang="0">
                <a:pos x="1319" y="901"/>
              </a:cxn>
              <a:cxn ang="0">
                <a:pos x="1331" y="934"/>
              </a:cxn>
              <a:cxn ang="0">
                <a:pos x="1354" y="997"/>
              </a:cxn>
              <a:cxn ang="0">
                <a:pos x="1369" y="1027"/>
              </a:cxn>
              <a:cxn ang="0">
                <a:pos x="1389" y="1055"/>
              </a:cxn>
              <a:cxn ang="0">
                <a:pos x="1395" y="1062"/>
              </a:cxn>
              <a:cxn ang="0">
                <a:pos x="1408" y="1072"/>
              </a:cxn>
              <a:cxn ang="0">
                <a:pos x="1418" y="1075"/>
              </a:cxn>
              <a:cxn ang="0">
                <a:pos x="1424" y="1075"/>
              </a:cxn>
              <a:cxn ang="0">
                <a:pos x="1433" y="1073"/>
              </a:cxn>
              <a:cxn ang="0">
                <a:pos x="1451" y="1062"/>
              </a:cxn>
              <a:cxn ang="0">
                <a:pos x="1465" y="1044"/>
              </a:cxn>
              <a:cxn ang="0">
                <a:pos x="1481" y="1017"/>
              </a:cxn>
              <a:cxn ang="0">
                <a:pos x="1489" y="1000"/>
              </a:cxn>
              <a:cxn ang="0">
                <a:pos x="1510" y="948"/>
              </a:cxn>
              <a:cxn ang="0">
                <a:pos x="1536" y="879"/>
              </a:cxn>
              <a:cxn ang="0">
                <a:pos x="1551" y="844"/>
              </a:cxn>
              <a:cxn ang="0">
                <a:pos x="1583" y="775"/>
              </a:cxn>
              <a:cxn ang="0">
                <a:pos x="1601" y="742"/>
              </a:cxn>
              <a:cxn ang="0">
                <a:pos x="1638" y="677"/>
              </a:cxn>
              <a:cxn ang="0">
                <a:pos x="1679" y="613"/>
              </a:cxn>
              <a:cxn ang="0">
                <a:pos x="1723" y="551"/>
              </a:cxn>
              <a:cxn ang="0">
                <a:pos x="1770" y="492"/>
              </a:cxn>
              <a:cxn ang="0">
                <a:pos x="1792" y="466"/>
              </a:cxn>
              <a:cxn ang="0">
                <a:pos x="1836" y="418"/>
              </a:cxn>
              <a:cxn ang="0">
                <a:pos x="1882" y="371"/>
              </a:cxn>
              <a:cxn ang="0">
                <a:pos x="1932" y="327"/>
              </a:cxn>
              <a:cxn ang="0">
                <a:pos x="1983" y="285"/>
              </a:cxn>
              <a:cxn ang="0">
                <a:pos x="2036" y="246"/>
              </a:cxn>
              <a:cxn ang="0">
                <a:pos x="2090" y="209"/>
              </a:cxn>
              <a:cxn ang="0">
                <a:pos x="2147" y="175"/>
              </a:cxn>
              <a:cxn ang="0">
                <a:pos x="2177" y="160"/>
              </a:cxn>
              <a:cxn ang="0">
                <a:pos x="2237" y="130"/>
              </a:cxn>
              <a:cxn ang="0">
                <a:pos x="2282" y="111"/>
              </a:cxn>
              <a:cxn ang="0">
                <a:pos x="2374" y="76"/>
              </a:cxn>
              <a:cxn ang="0">
                <a:pos x="2468" y="46"/>
              </a:cxn>
              <a:cxn ang="0">
                <a:pos x="2563" y="24"/>
              </a:cxn>
              <a:cxn ang="0">
                <a:pos x="2612" y="17"/>
              </a:cxn>
              <a:cxn ang="0">
                <a:pos x="2728" y="5"/>
              </a:cxn>
              <a:cxn ang="0">
                <a:pos x="2844" y="0"/>
              </a:cxn>
            </a:cxnLst>
            <a:rect l="0" t="0" r="r" b="b"/>
            <a:pathLst>
              <a:path w="2844" h="1075">
                <a:moveTo>
                  <a:pt x="0" y="0"/>
                </a:moveTo>
                <a:lnTo>
                  <a:pt x="0" y="0"/>
                </a:lnTo>
                <a:lnTo>
                  <a:pt x="58" y="1"/>
                </a:lnTo>
                <a:lnTo>
                  <a:pt x="116" y="5"/>
                </a:lnTo>
                <a:lnTo>
                  <a:pt x="174" y="10"/>
                </a:lnTo>
                <a:lnTo>
                  <a:pt x="232" y="17"/>
                </a:lnTo>
                <a:lnTo>
                  <a:pt x="232" y="17"/>
                </a:lnTo>
                <a:lnTo>
                  <a:pt x="281" y="24"/>
                </a:lnTo>
                <a:lnTo>
                  <a:pt x="329" y="34"/>
                </a:lnTo>
                <a:lnTo>
                  <a:pt x="377" y="46"/>
                </a:lnTo>
                <a:lnTo>
                  <a:pt x="424" y="60"/>
                </a:lnTo>
                <a:lnTo>
                  <a:pt x="470" y="76"/>
                </a:lnTo>
                <a:lnTo>
                  <a:pt x="517" y="92"/>
                </a:lnTo>
                <a:lnTo>
                  <a:pt x="562" y="111"/>
                </a:lnTo>
                <a:lnTo>
                  <a:pt x="607" y="130"/>
                </a:lnTo>
                <a:lnTo>
                  <a:pt x="607" y="130"/>
                </a:lnTo>
                <a:lnTo>
                  <a:pt x="638" y="145"/>
                </a:lnTo>
                <a:lnTo>
                  <a:pt x="668" y="160"/>
                </a:lnTo>
                <a:lnTo>
                  <a:pt x="668" y="160"/>
                </a:lnTo>
                <a:lnTo>
                  <a:pt x="702" y="179"/>
                </a:lnTo>
                <a:lnTo>
                  <a:pt x="736" y="198"/>
                </a:lnTo>
                <a:lnTo>
                  <a:pt x="769" y="219"/>
                </a:lnTo>
                <a:lnTo>
                  <a:pt x="802" y="241"/>
                </a:lnTo>
                <a:lnTo>
                  <a:pt x="834" y="263"/>
                </a:lnTo>
                <a:lnTo>
                  <a:pt x="864" y="287"/>
                </a:lnTo>
                <a:lnTo>
                  <a:pt x="895" y="311"/>
                </a:lnTo>
                <a:lnTo>
                  <a:pt x="924" y="337"/>
                </a:lnTo>
                <a:lnTo>
                  <a:pt x="953" y="362"/>
                </a:lnTo>
                <a:lnTo>
                  <a:pt x="981" y="390"/>
                </a:lnTo>
                <a:lnTo>
                  <a:pt x="1009" y="417"/>
                </a:lnTo>
                <a:lnTo>
                  <a:pt x="1035" y="447"/>
                </a:lnTo>
                <a:lnTo>
                  <a:pt x="1061" y="475"/>
                </a:lnTo>
                <a:lnTo>
                  <a:pt x="1086" y="506"/>
                </a:lnTo>
                <a:lnTo>
                  <a:pt x="1111" y="536"/>
                </a:lnTo>
                <a:lnTo>
                  <a:pt x="1133" y="567"/>
                </a:lnTo>
                <a:lnTo>
                  <a:pt x="1133" y="567"/>
                </a:lnTo>
                <a:lnTo>
                  <a:pt x="1153" y="596"/>
                </a:lnTo>
                <a:lnTo>
                  <a:pt x="1173" y="624"/>
                </a:lnTo>
                <a:lnTo>
                  <a:pt x="1192" y="654"/>
                </a:lnTo>
                <a:lnTo>
                  <a:pt x="1210" y="683"/>
                </a:lnTo>
                <a:lnTo>
                  <a:pt x="1228" y="713"/>
                </a:lnTo>
                <a:lnTo>
                  <a:pt x="1244" y="743"/>
                </a:lnTo>
                <a:lnTo>
                  <a:pt x="1261" y="774"/>
                </a:lnTo>
                <a:lnTo>
                  <a:pt x="1276" y="805"/>
                </a:lnTo>
                <a:lnTo>
                  <a:pt x="1276" y="805"/>
                </a:lnTo>
                <a:lnTo>
                  <a:pt x="1290" y="836"/>
                </a:lnTo>
                <a:lnTo>
                  <a:pt x="1304" y="869"/>
                </a:lnTo>
                <a:lnTo>
                  <a:pt x="1319" y="901"/>
                </a:lnTo>
                <a:lnTo>
                  <a:pt x="1331" y="934"/>
                </a:lnTo>
                <a:lnTo>
                  <a:pt x="1331" y="934"/>
                </a:lnTo>
                <a:lnTo>
                  <a:pt x="1343" y="965"/>
                </a:lnTo>
                <a:lnTo>
                  <a:pt x="1354" y="997"/>
                </a:lnTo>
                <a:lnTo>
                  <a:pt x="1361" y="1012"/>
                </a:lnTo>
                <a:lnTo>
                  <a:pt x="1369" y="1027"/>
                </a:lnTo>
                <a:lnTo>
                  <a:pt x="1378" y="1041"/>
                </a:lnTo>
                <a:lnTo>
                  <a:pt x="1389" y="1055"/>
                </a:lnTo>
                <a:lnTo>
                  <a:pt x="1389" y="1055"/>
                </a:lnTo>
                <a:lnTo>
                  <a:pt x="1395" y="1062"/>
                </a:lnTo>
                <a:lnTo>
                  <a:pt x="1404" y="1068"/>
                </a:lnTo>
                <a:lnTo>
                  <a:pt x="1408" y="1072"/>
                </a:lnTo>
                <a:lnTo>
                  <a:pt x="1414" y="1074"/>
                </a:lnTo>
                <a:lnTo>
                  <a:pt x="1418" y="1075"/>
                </a:lnTo>
                <a:lnTo>
                  <a:pt x="1424" y="1075"/>
                </a:lnTo>
                <a:lnTo>
                  <a:pt x="1424" y="1075"/>
                </a:lnTo>
                <a:lnTo>
                  <a:pt x="1428" y="1074"/>
                </a:lnTo>
                <a:lnTo>
                  <a:pt x="1433" y="1073"/>
                </a:lnTo>
                <a:lnTo>
                  <a:pt x="1442" y="1068"/>
                </a:lnTo>
                <a:lnTo>
                  <a:pt x="1451" y="1062"/>
                </a:lnTo>
                <a:lnTo>
                  <a:pt x="1459" y="1053"/>
                </a:lnTo>
                <a:lnTo>
                  <a:pt x="1465" y="1044"/>
                </a:lnTo>
                <a:lnTo>
                  <a:pt x="1471" y="1034"/>
                </a:lnTo>
                <a:lnTo>
                  <a:pt x="1481" y="1017"/>
                </a:lnTo>
                <a:lnTo>
                  <a:pt x="1481" y="1017"/>
                </a:lnTo>
                <a:lnTo>
                  <a:pt x="1489" y="1000"/>
                </a:lnTo>
                <a:lnTo>
                  <a:pt x="1496" y="983"/>
                </a:lnTo>
                <a:lnTo>
                  <a:pt x="1510" y="948"/>
                </a:lnTo>
                <a:lnTo>
                  <a:pt x="1522" y="913"/>
                </a:lnTo>
                <a:lnTo>
                  <a:pt x="1536" y="879"/>
                </a:lnTo>
                <a:lnTo>
                  <a:pt x="1536" y="879"/>
                </a:lnTo>
                <a:lnTo>
                  <a:pt x="1551" y="844"/>
                </a:lnTo>
                <a:lnTo>
                  <a:pt x="1567" y="809"/>
                </a:lnTo>
                <a:lnTo>
                  <a:pt x="1583" y="775"/>
                </a:lnTo>
                <a:lnTo>
                  <a:pt x="1601" y="742"/>
                </a:lnTo>
                <a:lnTo>
                  <a:pt x="1601" y="742"/>
                </a:lnTo>
                <a:lnTo>
                  <a:pt x="1620" y="709"/>
                </a:lnTo>
                <a:lnTo>
                  <a:pt x="1638" y="677"/>
                </a:lnTo>
                <a:lnTo>
                  <a:pt x="1658" y="645"/>
                </a:lnTo>
                <a:lnTo>
                  <a:pt x="1679" y="613"/>
                </a:lnTo>
                <a:lnTo>
                  <a:pt x="1701" y="581"/>
                </a:lnTo>
                <a:lnTo>
                  <a:pt x="1723" y="551"/>
                </a:lnTo>
                <a:lnTo>
                  <a:pt x="1747" y="521"/>
                </a:lnTo>
                <a:lnTo>
                  <a:pt x="1770" y="492"/>
                </a:lnTo>
                <a:lnTo>
                  <a:pt x="1770" y="492"/>
                </a:lnTo>
                <a:lnTo>
                  <a:pt x="1792" y="466"/>
                </a:lnTo>
                <a:lnTo>
                  <a:pt x="1813" y="442"/>
                </a:lnTo>
                <a:lnTo>
                  <a:pt x="1836" y="418"/>
                </a:lnTo>
                <a:lnTo>
                  <a:pt x="1859" y="394"/>
                </a:lnTo>
                <a:lnTo>
                  <a:pt x="1882" y="371"/>
                </a:lnTo>
                <a:lnTo>
                  <a:pt x="1906" y="349"/>
                </a:lnTo>
                <a:lnTo>
                  <a:pt x="1932" y="327"/>
                </a:lnTo>
                <a:lnTo>
                  <a:pt x="1957" y="306"/>
                </a:lnTo>
                <a:lnTo>
                  <a:pt x="1983" y="285"/>
                </a:lnTo>
                <a:lnTo>
                  <a:pt x="2009" y="265"/>
                </a:lnTo>
                <a:lnTo>
                  <a:pt x="2036" y="246"/>
                </a:lnTo>
                <a:lnTo>
                  <a:pt x="2063" y="228"/>
                </a:lnTo>
                <a:lnTo>
                  <a:pt x="2090" y="209"/>
                </a:lnTo>
                <a:lnTo>
                  <a:pt x="2119" y="192"/>
                </a:lnTo>
                <a:lnTo>
                  <a:pt x="2147" y="175"/>
                </a:lnTo>
                <a:lnTo>
                  <a:pt x="2177" y="160"/>
                </a:lnTo>
                <a:lnTo>
                  <a:pt x="2177" y="160"/>
                </a:lnTo>
                <a:lnTo>
                  <a:pt x="2206" y="145"/>
                </a:lnTo>
                <a:lnTo>
                  <a:pt x="2237" y="130"/>
                </a:lnTo>
                <a:lnTo>
                  <a:pt x="2237" y="130"/>
                </a:lnTo>
                <a:lnTo>
                  <a:pt x="2282" y="111"/>
                </a:lnTo>
                <a:lnTo>
                  <a:pt x="2328" y="92"/>
                </a:lnTo>
                <a:lnTo>
                  <a:pt x="2374" y="76"/>
                </a:lnTo>
                <a:lnTo>
                  <a:pt x="2421" y="60"/>
                </a:lnTo>
                <a:lnTo>
                  <a:pt x="2468" y="46"/>
                </a:lnTo>
                <a:lnTo>
                  <a:pt x="2515" y="34"/>
                </a:lnTo>
                <a:lnTo>
                  <a:pt x="2563" y="24"/>
                </a:lnTo>
                <a:lnTo>
                  <a:pt x="2612" y="17"/>
                </a:lnTo>
                <a:lnTo>
                  <a:pt x="2612" y="17"/>
                </a:lnTo>
                <a:lnTo>
                  <a:pt x="2670" y="10"/>
                </a:lnTo>
                <a:lnTo>
                  <a:pt x="2728" y="5"/>
                </a:lnTo>
                <a:lnTo>
                  <a:pt x="2786" y="1"/>
                </a:lnTo>
                <a:lnTo>
                  <a:pt x="2844" y="0"/>
                </a:lnTo>
              </a:path>
            </a:pathLst>
          </a:custGeom>
          <a:solidFill>
            <a:srgbClr val="070324"/>
          </a:solidFill>
          <a:ln w="9525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457189" latinLnBrk="0" hangingPunct="0"/>
            <a:endParaRPr lang="ko-KR" altLang="en-US" sz="2400">
              <a:solidFill>
                <a:srgbClr val="000000"/>
              </a:solidFill>
              <a:sym typeface="Calibri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270274" y="680927"/>
            <a:ext cx="17094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prstClr val="white"/>
                </a:solidFill>
              </a:rPr>
              <a:t>Contents</a:t>
            </a:r>
            <a:endParaRPr lang="ko-KR" altLang="en-US" sz="2800" b="1" dirty="0">
              <a:solidFill>
                <a:prstClr val="white"/>
              </a:solidFill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 hasCustomPrompt="1"/>
          </p:nvPr>
        </p:nvSpPr>
        <p:spPr>
          <a:xfrm>
            <a:off x="2988000" y="775592"/>
            <a:ext cx="2592112" cy="381600"/>
          </a:xfrm>
          <a:prstGeom prst="rect">
            <a:avLst/>
          </a:prstGeom>
        </p:spPr>
        <p:txBody>
          <a:bodyPr lIns="36000" tIns="36000" rIns="36000" bIns="36000"/>
          <a:lstStyle>
            <a:lvl1pPr marL="0" indent="0">
              <a:buNone/>
              <a:defRPr sz="2000" b="1" baseline="0"/>
            </a:lvl1pPr>
          </a:lstStyle>
          <a:p>
            <a:pPr lvl="0"/>
            <a:r>
              <a:rPr lang="en-US" altLang="ko-KR" dirty="0"/>
              <a:t>01 </a:t>
            </a:r>
            <a:r>
              <a:rPr lang="ko-KR" altLang="en-US" dirty="0"/>
              <a:t>꼭지 제목</a:t>
            </a:r>
          </a:p>
        </p:txBody>
      </p:sp>
      <p:sp>
        <p:nvSpPr>
          <p:cNvPr id="28" name="텍스트 개체 틀 27"/>
          <p:cNvSpPr>
            <a:spLocks noGrp="1"/>
          </p:cNvSpPr>
          <p:nvPr>
            <p:ph type="body" sz="quarter" idx="11" hasCustomPrompt="1"/>
          </p:nvPr>
        </p:nvSpPr>
        <p:spPr>
          <a:xfrm>
            <a:off x="3387600" y="1131590"/>
            <a:ext cx="2192512" cy="702000"/>
          </a:xfrm>
          <a:prstGeom prst="rect">
            <a:avLst/>
          </a:prstGeom>
        </p:spPr>
        <p:txBody>
          <a:bodyPr lIns="36000" tIns="36000" rIns="36000" bIns="36000"/>
          <a:lstStyle>
            <a:lvl1pPr marL="0" indent="0">
              <a:buNone/>
              <a:defRPr sz="1200"/>
            </a:lvl1pPr>
          </a:lstStyle>
          <a:p>
            <a:pPr lvl="0"/>
            <a:r>
              <a:rPr lang="ko-KR" altLang="en-US" dirty="0"/>
              <a:t>페이지 제목</a:t>
            </a:r>
          </a:p>
        </p:txBody>
      </p:sp>
      <p:sp>
        <p:nvSpPr>
          <p:cNvPr id="29" name="텍스트 개체 틀 27"/>
          <p:cNvSpPr>
            <a:spLocks noGrp="1"/>
          </p:cNvSpPr>
          <p:nvPr>
            <p:ph type="body" sz="quarter" idx="12" hasCustomPrompt="1"/>
          </p:nvPr>
        </p:nvSpPr>
        <p:spPr>
          <a:xfrm>
            <a:off x="3387600" y="3646396"/>
            <a:ext cx="2192512" cy="702000"/>
          </a:xfrm>
          <a:prstGeom prst="rect">
            <a:avLst/>
          </a:prstGeom>
        </p:spPr>
        <p:txBody>
          <a:bodyPr lIns="36000" tIns="36000" rIns="36000" bIns="36000"/>
          <a:lstStyle>
            <a:lvl1pPr marL="0" indent="0">
              <a:buNone/>
              <a:defRPr sz="1200"/>
            </a:lvl1pPr>
          </a:lstStyle>
          <a:p>
            <a:pPr lvl="0"/>
            <a:r>
              <a:rPr lang="ko-KR" altLang="en-US" dirty="0"/>
              <a:t>페이지 제목</a:t>
            </a:r>
            <a:endParaRPr lang="en-US" altLang="ko-KR" dirty="0"/>
          </a:p>
        </p:txBody>
      </p:sp>
      <p:sp>
        <p:nvSpPr>
          <p:cNvPr id="30" name="텍스트 개체 틀 3"/>
          <p:cNvSpPr>
            <a:spLocks noGrp="1"/>
          </p:cNvSpPr>
          <p:nvPr>
            <p:ph type="body" sz="quarter" idx="13" hasCustomPrompt="1"/>
          </p:nvPr>
        </p:nvSpPr>
        <p:spPr>
          <a:xfrm>
            <a:off x="2988000" y="3290710"/>
            <a:ext cx="2592112" cy="381600"/>
          </a:xfrm>
          <a:prstGeom prst="rect">
            <a:avLst/>
          </a:prstGeom>
        </p:spPr>
        <p:txBody>
          <a:bodyPr lIns="36000" tIns="36000" rIns="36000" bIns="36000"/>
          <a:lstStyle>
            <a:lvl1pPr marL="0" indent="0">
              <a:buNone/>
              <a:defRPr sz="2000" b="1" baseline="0"/>
            </a:lvl1pPr>
          </a:lstStyle>
          <a:p>
            <a:pPr lvl="0"/>
            <a:r>
              <a:rPr lang="en-US" altLang="ko-KR" dirty="0"/>
              <a:t>03 </a:t>
            </a:r>
            <a:r>
              <a:rPr lang="ko-KR" altLang="en-US" dirty="0"/>
              <a:t>꼭지 제목</a:t>
            </a:r>
          </a:p>
        </p:txBody>
      </p:sp>
      <p:sp>
        <p:nvSpPr>
          <p:cNvPr id="31" name="텍스트 개체 틀 27"/>
          <p:cNvSpPr>
            <a:spLocks noGrp="1"/>
          </p:cNvSpPr>
          <p:nvPr>
            <p:ph type="body" sz="quarter" idx="14" hasCustomPrompt="1"/>
          </p:nvPr>
        </p:nvSpPr>
        <p:spPr>
          <a:xfrm>
            <a:off x="3387600" y="2389710"/>
            <a:ext cx="2192512" cy="702000"/>
          </a:xfrm>
          <a:prstGeom prst="rect">
            <a:avLst/>
          </a:prstGeom>
        </p:spPr>
        <p:txBody>
          <a:bodyPr lIns="36000" tIns="36000" rIns="36000" bIns="36000"/>
          <a:lstStyle>
            <a:lvl1pPr marL="0" indent="0">
              <a:buNone/>
              <a:defRPr sz="1200"/>
            </a:lvl1pPr>
          </a:lstStyle>
          <a:p>
            <a:pPr lvl="0"/>
            <a:r>
              <a:rPr lang="ko-KR" altLang="en-US" dirty="0"/>
              <a:t>페이지 제목</a:t>
            </a:r>
            <a:endParaRPr lang="en-US" altLang="ko-KR" dirty="0"/>
          </a:p>
        </p:txBody>
      </p:sp>
      <p:sp>
        <p:nvSpPr>
          <p:cNvPr id="32" name="텍스트 개체 틀 3"/>
          <p:cNvSpPr>
            <a:spLocks noGrp="1"/>
          </p:cNvSpPr>
          <p:nvPr>
            <p:ph type="body" sz="quarter" idx="15" hasCustomPrompt="1"/>
          </p:nvPr>
        </p:nvSpPr>
        <p:spPr>
          <a:xfrm>
            <a:off x="2988000" y="2033711"/>
            <a:ext cx="2592112" cy="381600"/>
          </a:xfrm>
          <a:prstGeom prst="rect">
            <a:avLst/>
          </a:prstGeom>
        </p:spPr>
        <p:txBody>
          <a:bodyPr lIns="36000" tIns="36000" rIns="36000" bIns="36000"/>
          <a:lstStyle>
            <a:lvl1pPr marL="0" indent="0">
              <a:buNone/>
              <a:defRPr sz="2000" b="1" baseline="0"/>
            </a:lvl1pPr>
          </a:lstStyle>
          <a:p>
            <a:pPr lvl="0"/>
            <a:r>
              <a:rPr lang="en-US" altLang="ko-KR" dirty="0"/>
              <a:t>02 </a:t>
            </a:r>
            <a:r>
              <a:rPr lang="ko-KR" altLang="en-US" dirty="0"/>
              <a:t>꼭지 제목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xmlns="" id="{F099EBA7-E5A7-4576-B034-A113BF6A5A4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800940" y="4488181"/>
            <a:ext cx="1090965" cy="387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15378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.사내용 - 내지(밝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래픽 7">
            <a:extLst>
              <a:ext uri="{FF2B5EF4-FFF2-40B4-BE49-F238E27FC236}">
                <a16:creationId xmlns:a16="http://schemas.microsoft.com/office/drawing/2014/main" xmlns="" id="{9E8A5BE8-B7F2-4B37-8C9B-44897723B67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13323" y="2139704"/>
            <a:ext cx="108012" cy="1008111"/>
          </a:xfrm>
          <a:prstGeom prst="rect">
            <a:avLst/>
          </a:prstGeom>
        </p:spPr>
      </p:pic>
      <p:pic>
        <p:nvPicPr>
          <p:cNvPr id="5" name="그래픽 4">
            <a:extLst>
              <a:ext uri="{FF2B5EF4-FFF2-40B4-BE49-F238E27FC236}">
                <a16:creationId xmlns:a16="http://schemas.microsoft.com/office/drawing/2014/main" xmlns="" id="{3CAE039E-5255-4E44-AF12-F168B16B1AC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3923928" y="4837042"/>
            <a:ext cx="1440160" cy="147709"/>
          </a:xfrm>
          <a:prstGeom prst="rect">
            <a:avLst/>
          </a:prstGeom>
        </p:spPr>
      </p:pic>
      <p:sp>
        <p:nvSpPr>
          <p:cNvPr id="17" name="직사각형 16"/>
          <p:cNvSpPr/>
          <p:nvPr userDrawn="1"/>
        </p:nvSpPr>
        <p:spPr>
          <a:xfrm>
            <a:off x="1" y="-7974"/>
            <a:ext cx="9143813" cy="513185"/>
          </a:xfrm>
          <a:prstGeom prst="rect">
            <a:avLst/>
          </a:prstGeom>
          <a:solidFill>
            <a:srgbClr val="070324"/>
          </a:solidFill>
          <a:ln w="9525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457189" latinLnBrk="0" hangingPunct="0"/>
            <a:endParaRPr lang="ko-KR" altLang="en-US" sz="2400">
              <a:solidFill>
                <a:srgbClr val="000000"/>
              </a:solidFill>
              <a:sym typeface="Calibri"/>
            </a:endParaRPr>
          </a:p>
        </p:txBody>
      </p:sp>
      <p:pic>
        <p:nvPicPr>
          <p:cNvPr id="19" name="Picture 3" descr="C:\Users\user\Desktop\혁신\오스템PPT 2\2차 시안\남색배경 CI.jpg"/>
          <p:cNvPicPr>
            <a:picLocks noChangeAspect="1" noChangeArrowheads="1"/>
          </p:cNvPicPr>
          <p:nvPr userDrawn="1"/>
        </p:nvPicPr>
        <p:blipFill>
          <a:blip r:embed="rId6" cstate="print"/>
          <a:srcRect l="4728" t="9238" r="7012" b="16857"/>
          <a:stretch>
            <a:fillRect/>
          </a:stretch>
        </p:blipFill>
        <p:spPr bwMode="auto">
          <a:xfrm>
            <a:off x="8268262" y="103089"/>
            <a:ext cx="720080" cy="308605"/>
          </a:xfrm>
          <a:prstGeom prst="rect">
            <a:avLst/>
          </a:prstGeom>
          <a:noFill/>
        </p:spPr>
      </p:pic>
      <p:sp>
        <p:nvSpPr>
          <p:cNvPr id="12" name="Freeform 8"/>
          <p:cNvSpPr>
            <a:spLocks/>
          </p:cNvSpPr>
          <p:nvPr userDrawn="1"/>
        </p:nvSpPr>
        <p:spPr bwMode="auto">
          <a:xfrm>
            <a:off x="361094" y="505210"/>
            <a:ext cx="610507" cy="218186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16" y="5"/>
              </a:cxn>
              <a:cxn ang="0">
                <a:pos x="232" y="17"/>
              </a:cxn>
              <a:cxn ang="0">
                <a:pos x="281" y="24"/>
              </a:cxn>
              <a:cxn ang="0">
                <a:pos x="377" y="46"/>
              </a:cxn>
              <a:cxn ang="0">
                <a:pos x="470" y="76"/>
              </a:cxn>
              <a:cxn ang="0">
                <a:pos x="562" y="111"/>
              </a:cxn>
              <a:cxn ang="0">
                <a:pos x="607" y="130"/>
              </a:cxn>
              <a:cxn ang="0">
                <a:pos x="668" y="160"/>
              </a:cxn>
              <a:cxn ang="0">
                <a:pos x="702" y="179"/>
              </a:cxn>
              <a:cxn ang="0">
                <a:pos x="769" y="219"/>
              </a:cxn>
              <a:cxn ang="0">
                <a:pos x="834" y="263"/>
              </a:cxn>
              <a:cxn ang="0">
                <a:pos x="895" y="311"/>
              </a:cxn>
              <a:cxn ang="0">
                <a:pos x="953" y="362"/>
              </a:cxn>
              <a:cxn ang="0">
                <a:pos x="1009" y="417"/>
              </a:cxn>
              <a:cxn ang="0">
                <a:pos x="1061" y="475"/>
              </a:cxn>
              <a:cxn ang="0">
                <a:pos x="1111" y="536"/>
              </a:cxn>
              <a:cxn ang="0">
                <a:pos x="1133" y="567"/>
              </a:cxn>
              <a:cxn ang="0">
                <a:pos x="1173" y="624"/>
              </a:cxn>
              <a:cxn ang="0">
                <a:pos x="1210" y="683"/>
              </a:cxn>
              <a:cxn ang="0">
                <a:pos x="1244" y="743"/>
              </a:cxn>
              <a:cxn ang="0">
                <a:pos x="1276" y="805"/>
              </a:cxn>
              <a:cxn ang="0">
                <a:pos x="1290" y="836"/>
              </a:cxn>
              <a:cxn ang="0">
                <a:pos x="1319" y="901"/>
              </a:cxn>
              <a:cxn ang="0">
                <a:pos x="1331" y="934"/>
              </a:cxn>
              <a:cxn ang="0">
                <a:pos x="1354" y="997"/>
              </a:cxn>
              <a:cxn ang="0">
                <a:pos x="1369" y="1027"/>
              </a:cxn>
              <a:cxn ang="0">
                <a:pos x="1389" y="1055"/>
              </a:cxn>
              <a:cxn ang="0">
                <a:pos x="1395" y="1062"/>
              </a:cxn>
              <a:cxn ang="0">
                <a:pos x="1408" y="1072"/>
              </a:cxn>
              <a:cxn ang="0">
                <a:pos x="1418" y="1075"/>
              </a:cxn>
              <a:cxn ang="0">
                <a:pos x="1424" y="1075"/>
              </a:cxn>
              <a:cxn ang="0">
                <a:pos x="1433" y="1073"/>
              </a:cxn>
              <a:cxn ang="0">
                <a:pos x="1451" y="1062"/>
              </a:cxn>
              <a:cxn ang="0">
                <a:pos x="1465" y="1044"/>
              </a:cxn>
              <a:cxn ang="0">
                <a:pos x="1481" y="1017"/>
              </a:cxn>
              <a:cxn ang="0">
                <a:pos x="1489" y="1000"/>
              </a:cxn>
              <a:cxn ang="0">
                <a:pos x="1510" y="948"/>
              </a:cxn>
              <a:cxn ang="0">
                <a:pos x="1536" y="879"/>
              </a:cxn>
              <a:cxn ang="0">
                <a:pos x="1551" y="844"/>
              </a:cxn>
              <a:cxn ang="0">
                <a:pos x="1583" y="775"/>
              </a:cxn>
              <a:cxn ang="0">
                <a:pos x="1601" y="742"/>
              </a:cxn>
              <a:cxn ang="0">
                <a:pos x="1638" y="677"/>
              </a:cxn>
              <a:cxn ang="0">
                <a:pos x="1679" y="613"/>
              </a:cxn>
              <a:cxn ang="0">
                <a:pos x="1723" y="551"/>
              </a:cxn>
              <a:cxn ang="0">
                <a:pos x="1770" y="492"/>
              </a:cxn>
              <a:cxn ang="0">
                <a:pos x="1792" y="466"/>
              </a:cxn>
              <a:cxn ang="0">
                <a:pos x="1836" y="418"/>
              </a:cxn>
              <a:cxn ang="0">
                <a:pos x="1882" y="371"/>
              </a:cxn>
              <a:cxn ang="0">
                <a:pos x="1932" y="327"/>
              </a:cxn>
              <a:cxn ang="0">
                <a:pos x="1983" y="285"/>
              </a:cxn>
              <a:cxn ang="0">
                <a:pos x="2036" y="246"/>
              </a:cxn>
              <a:cxn ang="0">
                <a:pos x="2090" y="209"/>
              </a:cxn>
              <a:cxn ang="0">
                <a:pos x="2147" y="175"/>
              </a:cxn>
              <a:cxn ang="0">
                <a:pos x="2177" y="160"/>
              </a:cxn>
              <a:cxn ang="0">
                <a:pos x="2237" y="130"/>
              </a:cxn>
              <a:cxn ang="0">
                <a:pos x="2282" y="111"/>
              </a:cxn>
              <a:cxn ang="0">
                <a:pos x="2374" y="76"/>
              </a:cxn>
              <a:cxn ang="0">
                <a:pos x="2468" y="46"/>
              </a:cxn>
              <a:cxn ang="0">
                <a:pos x="2563" y="24"/>
              </a:cxn>
              <a:cxn ang="0">
                <a:pos x="2612" y="17"/>
              </a:cxn>
              <a:cxn ang="0">
                <a:pos x="2728" y="5"/>
              </a:cxn>
              <a:cxn ang="0">
                <a:pos x="2844" y="0"/>
              </a:cxn>
            </a:cxnLst>
            <a:rect l="0" t="0" r="r" b="b"/>
            <a:pathLst>
              <a:path w="2844" h="1075">
                <a:moveTo>
                  <a:pt x="0" y="0"/>
                </a:moveTo>
                <a:lnTo>
                  <a:pt x="0" y="0"/>
                </a:lnTo>
                <a:lnTo>
                  <a:pt x="58" y="1"/>
                </a:lnTo>
                <a:lnTo>
                  <a:pt x="116" y="5"/>
                </a:lnTo>
                <a:lnTo>
                  <a:pt x="174" y="10"/>
                </a:lnTo>
                <a:lnTo>
                  <a:pt x="232" y="17"/>
                </a:lnTo>
                <a:lnTo>
                  <a:pt x="232" y="17"/>
                </a:lnTo>
                <a:lnTo>
                  <a:pt x="281" y="24"/>
                </a:lnTo>
                <a:lnTo>
                  <a:pt x="329" y="34"/>
                </a:lnTo>
                <a:lnTo>
                  <a:pt x="377" y="46"/>
                </a:lnTo>
                <a:lnTo>
                  <a:pt x="424" y="60"/>
                </a:lnTo>
                <a:lnTo>
                  <a:pt x="470" y="76"/>
                </a:lnTo>
                <a:lnTo>
                  <a:pt x="517" y="92"/>
                </a:lnTo>
                <a:lnTo>
                  <a:pt x="562" y="111"/>
                </a:lnTo>
                <a:lnTo>
                  <a:pt x="607" y="130"/>
                </a:lnTo>
                <a:lnTo>
                  <a:pt x="607" y="130"/>
                </a:lnTo>
                <a:lnTo>
                  <a:pt x="638" y="145"/>
                </a:lnTo>
                <a:lnTo>
                  <a:pt x="668" y="160"/>
                </a:lnTo>
                <a:lnTo>
                  <a:pt x="668" y="160"/>
                </a:lnTo>
                <a:lnTo>
                  <a:pt x="702" y="179"/>
                </a:lnTo>
                <a:lnTo>
                  <a:pt x="736" y="198"/>
                </a:lnTo>
                <a:lnTo>
                  <a:pt x="769" y="219"/>
                </a:lnTo>
                <a:lnTo>
                  <a:pt x="802" y="241"/>
                </a:lnTo>
                <a:lnTo>
                  <a:pt x="834" y="263"/>
                </a:lnTo>
                <a:lnTo>
                  <a:pt x="864" y="287"/>
                </a:lnTo>
                <a:lnTo>
                  <a:pt x="895" y="311"/>
                </a:lnTo>
                <a:lnTo>
                  <a:pt x="924" y="337"/>
                </a:lnTo>
                <a:lnTo>
                  <a:pt x="953" y="362"/>
                </a:lnTo>
                <a:lnTo>
                  <a:pt x="981" y="390"/>
                </a:lnTo>
                <a:lnTo>
                  <a:pt x="1009" y="417"/>
                </a:lnTo>
                <a:lnTo>
                  <a:pt x="1035" y="447"/>
                </a:lnTo>
                <a:lnTo>
                  <a:pt x="1061" y="475"/>
                </a:lnTo>
                <a:lnTo>
                  <a:pt x="1086" y="506"/>
                </a:lnTo>
                <a:lnTo>
                  <a:pt x="1111" y="536"/>
                </a:lnTo>
                <a:lnTo>
                  <a:pt x="1133" y="567"/>
                </a:lnTo>
                <a:lnTo>
                  <a:pt x="1133" y="567"/>
                </a:lnTo>
                <a:lnTo>
                  <a:pt x="1153" y="596"/>
                </a:lnTo>
                <a:lnTo>
                  <a:pt x="1173" y="624"/>
                </a:lnTo>
                <a:lnTo>
                  <a:pt x="1192" y="654"/>
                </a:lnTo>
                <a:lnTo>
                  <a:pt x="1210" y="683"/>
                </a:lnTo>
                <a:lnTo>
                  <a:pt x="1228" y="713"/>
                </a:lnTo>
                <a:lnTo>
                  <a:pt x="1244" y="743"/>
                </a:lnTo>
                <a:lnTo>
                  <a:pt x="1261" y="774"/>
                </a:lnTo>
                <a:lnTo>
                  <a:pt x="1276" y="805"/>
                </a:lnTo>
                <a:lnTo>
                  <a:pt x="1276" y="805"/>
                </a:lnTo>
                <a:lnTo>
                  <a:pt x="1290" y="836"/>
                </a:lnTo>
                <a:lnTo>
                  <a:pt x="1304" y="869"/>
                </a:lnTo>
                <a:lnTo>
                  <a:pt x="1319" y="901"/>
                </a:lnTo>
                <a:lnTo>
                  <a:pt x="1331" y="934"/>
                </a:lnTo>
                <a:lnTo>
                  <a:pt x="1331" y="934"/>
                </a:lnTo>
                <a:lnTo>
                  <a:pt x="1343" y="965"/>
                </a:lnTo>
                <a:lnTo>
                  <a:pt x="1354" y="997"/>
                </a:lnTo>
                <a:lnTo>
                  <a:pt x="1361" y="1012"/>
                </a:lnTo>
                <a:lnTo>
                  <a:pt x="1369" y="1027"/>
                </a:lnTo>
                <a:lnTo>
                  <a:pt x="1378" y="1041"/>
                </a:lnTo>
                <a:lnTo>
                  <a:pt x="1389" y="1055"/>
                </a:lnTo>
                <a:lnTo>
                  <a:pt x="1389" y="1055"/>
                </a:lnTo>
                <a:lnTo>
                  <a:pt x="1395" y="1062"/>
                </a:lnTo>
                <a:lnTo>
                  <a:pt x="1404" y="1068"/>
                </a:lnTo>
                <a:lnTo>
                  <a:pt x="1408" y="1072"/>
                </a:lnTo>
                <a:lnTo>
                  <a:pt x="1414" y="1074"/>
                </a:lnTo>
                <a:lnTo>
                  <a:pt x="1418" y="1075"/>
                </a:lnTo>
                <a:lnTo>
                  <a:pt x="1424" y="1075"/>
                </a:lnTo>
                <a:lnTo>
                  <a:pt x="1424" y="1075"/>
                </a:lnTo>
                <a:lnTo>
                  <a:pt x="1428" y="1074"/>
                </a:lnTo>
                <a:lnTo>
                  <a:pt x="1433" y="1073"/>
                </a:lnTo>
                <a:lnTo>
                  <a:pt x="1442" y="1068"/>
                </a:lnTo>
                <a:lnTo>
                  <a:pt x="1451" y="1062"/>
                </a:lnTo>
                <a:lnTo>
                  <a:pt x="1459" y="1053"/>
                </a:lnTo>
                <a:lnTo>
                  <a:pt x="1465" y="1044"/>
                </a:lnTo>
                <a:lnTo>
                  <a:pt x="1471" y="1034"/>
                </a:lnTo>
                <a:lnTo>
                  <a:pt x="1481" y="1017"/>
                </a:lnTo>
                <a:lnTo>
                  <a:pt x="1481" y="1017"/>
                </a:lnTo>
                <a:lnTo>
                  <a:pt x="1489" y="1000"/>
                </a:lnTo>
                <a:lnTo>
                  <a:pt x="1496" y="983"/>
                </a:lnTo>
                <a:lnTo>
                  <a:pt x="1510" y="948"/>
                </a:lnTo>
                <a:lnTo>
                  <a:pt x="1522" y="913"/>
                </a:lnTo>
                <a:lnTo>
                  <a:pt x="1536" y="879"/>
                </a:lnTo>
                <a:lnTo>
                  <a:pt x="1536" y="879"/>
                </a:lnTo>
                <a:lnTo>
                  <a:pt x="1551" y="844"/>
                </a:lnTo>
                <a:lnTo>
                  <a:pt x="1567" y="809"/>
                </a:lnTo>
                <a:lnTo>
                  <a:pt x="1583" y="775"/>
                </a:lnTo>
                <a:lnTo>
                  <a:pt x="1601" y="742"/>
                </a:lnTo>
                <a:lnTo>
                  <a:pt x="1601" y="742"/>
                </a:lnTo>
                <a:lnTo>
                  <a:pt x="1620" y="709"/>
                </a:lnTo>
                <a:lnTo>
                  <a:pt x="1638" y="677"/>
                </a:lnTo>
                <a:lnTo>
                  <a:pt x="1658" y="645"/>
                </a:lnTo>
                <a:lnTo>
                  <a:pt x="1679" y="613"/>
                </a:lnTo>
                <a:lnTo>
                  <a:pt x="1701" y="581"/>
                </a:lnTo>
                <a:lnTo>
                  <a:pt x="1723" y="551"/>
                </a:lnTo>
                <a:lnTo>
                  <a:pt x="1747" y="521"/>
                </a:lnTo>
                <a:lnTo>
                  <a:pt x="1770" y="492"/>
                </a:lnTo>
                <a:lnTo>
                  <a:pt x="1770" y="492"/>
                </a:lnTo>
                <a:lnTo>
                  <a:pt x="1792" y="466"/>
                </a:lnTo>
                <a:lnTo>
                  <a:pt x="1813" y="442"/>
                </a:lnTo>
                <a:lnTo>
                  <a:pt x="1836" y="418"/>
                </a:lnTo>
                <a:lnTo>
                  <a:pt x="1859" y="394"/>
                </a:lnTo>
                <a:lnTo>
                  <a:pt x="1882" y="371"/>
                </a:lnTo>
                <a:lnTo>
                  <a:pt x="1906" y="349"/>
                </a:lnTo>
                <a:lnTo>
                  <a:pt x="1932" y="327"/>
                </a:lnTo>
                <a:lnTo>
                  <a:pt x="1957" y="306"/>
                </a:lnTo>
                <a:lnTo>
                  <a:pt x="1983" y="285"/>
                </a:lnTo>
                <a:lnTo>
                  <a:pt x="2009" y="265"/>
                </a:lnTo>
                <a:lnTo>
                  <a:pt x="2036" y="246"/>
                </a:lnTo>
                <a:lnTo>
                  <a:pt x="2063" y="228"/>
                </a:lnTo>
                <a:lnTo>
                  <a:pt x="2090" y="209"/>
                </a:lnTo>
                <a:lnTo>
                  <a:pt x="2119" y="192"/>
                </a:lnTo>
                <a:lnTo>
                  <a:pt x="2147" y="175"/>
                </a:lnTo>
                <a:lnTo>
                  <a:pt x="2177" y="160"/>
                </a:lnTo>
                <a:lnTo>
                  <a:pt x="2177" y="160"/>
                </a:lnTo>
                <a:lnTo>
                  <a:pt x="2206" y="145"/>
                </a:lnTo>
                <a:lnTo>
                  <a:pt x="2237" y="130"/>
                </a:lnTo>
                <a:lnTo>
                  <a:pt x="2237" y="130"/>
                </a:lnTo>
                <a:lnTo>
                  <a:pt x="2282" y="111"/>
                </a:lnTo>
                <a:lnTo>
                  <a:pt x="2328" y="92"/>
                </a:lnTo>
                <a:lnTo>
                  <a:pt x="2374" y="76"/>
                </a:lnTo>
                <a:lnTo>
                  <a:pt x="2421" y="60"/>
                </a:lnTo>
                <a:lnTo>
                  <a:pt x="2468" y="46"/>
                </a:lnTo>
                <a:lnTo>
                  <a:pt x="2515" y="34"/>
                </a:lnTo>
                <a:lnTo>
                  <a:pt x="2563" y="24"/>
                </a:lnTo>
                <a:lnTo>
                  <a:pt x="2612" y="17"/>
                </a:lnTo>
                <a:lnTo>
                  <a:pt x="2612" y="17"/>
                </a:lnTo>
                <a:lnTo>
                  <a:pt x="2670" y="10"/>
                </a:lnTo>
                <a:lnTo>
                  <a:pt x="2728" y="5"/>
                </a:lnTo>
                <a:lnTo>
                  <a:pt x="2786" y="1"/>
                </a:lnTo>
                <a:lnTo>
                  <a:pt x="2844" y="0"/>
                </a:lnTo>
              </a:path>
            </a:pathLst>
          </a:custGeom>
          <a:solidFill>
            <a:srgbClr val="000F30"/>
          </a:solidFill>
          <a:ln w="3175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400">
              <a:solidFill>
                <a:prstClr val="black"/>
              </a:solidFill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99625"/>
            <a:ext cx="7128792" cy="360000"/>
          </a:xfrm>
          <a:prstGeom prst="rect">
            <a:avLst/>
          </a:prstGeom>
        </p:spPr>
        <p:txBody>
          <a:bodyPr lIns="36000" tIns="36000" rIns="36000" bIns="36000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/>
              <a:t>1. </a:t>
            </a:r>
            <a:r>
              <a:rPr lang="ko-KR" altLang="en-US" dirty="0"/>
              <a:t>꼭지 제목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1" hasCustomPrompt="1"/>
          </p:nvPr>
        </p:nvSpPr>
        <p:spPr>
          <a:xfrm>
            <a:off x="755576" y="555526"/>
            <a:ext cx="6696744" cy="360000"/>
          </a:xfrm>
          <a:prstGeom prst="rect">
            <a:avLst/>
          </a:prstGeom>
        </p:spPr>
        <p:txBody>
          <a:bodyPr lIns="36000" tIns="36000" rIns="36000" bIns="36000"/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altLang="ko-KR" dirty="0"/>
              <a:t>1-1. </a:t>
            </a:r>
            <a:r>
              <a:rPr lang="ko-KR" altLang="en-US" dirty="0"/>
              <a:t>페이지 제목</a:t>
            </a:r>
          </a:p>
        </p:txBody>
      </p:sp>
      <p:sp>
        <p:nvSpPr>
          <p:cNvPr id="13" name="슬라이드 번호 개체 틀 3"/>
          <p:cNvSpPr txBox="1">
            <a:spLocks/>
          </p:cNvSpPr>
          <p:nvPr userDrawn="1"/>
        </p:nvSpPr>
        <p:spPr>
          <a:xfrm>
            <a:off x="7740353" y="4735507"/>
            <a:ext cx="1172368" cy="27456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algn="r" defTabSz="914378">
              <a:defRPr/>
            </a:pPr>
            <a:fld id="{D7B10DFB-95F8-4B3F-9596-1514915EC802}" type="slidenum">
              <a:rPr lang="ko-KR" altLang="en-US" sz="1050" smtClean="0">
                <a:solidFill>
                  <a:prstClr val="black">
                    <a:tint val="75000"/>
                  </a:prstClr>
                </a:solidFill>
              </a:rPr>
              <a:pPr algn="r" defTabSz="914378">
                <a:defRPr/>
              </a:pPr>
              <a:t>‹#›</a:t>
            </a:fld>
            <a:r>
              <a:rPr lang="en-US" altLang="ko-KR" sz="1050" dirty="0">
                <a:solidFill>
                  <a:prstClr val="black">
                    <a:tint val="75000"/>
                  </a:prstClr>
                </a:solidFill>
              </a:rPr>
              <a:t>/22</a:t>
            </a:r>
            <a:endParaRPr lang="ko-KR" altLang="en-US" sz="1050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8" name="그래픽 17">
            <a:extLst>
              <a:ext uri="{FF2B5EF4-FFF2-40B4-BE49-F238E27FC236}">
                <a16:creationId xmlns:a16="http://schemas.microsoft.com/office/drawing/2014/main" xmlns="" id="{38185ED2-142C-4E5F-80B0-B8CB036A988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8921655" y="2139704"/>
            <a:ext cx="108012" cy="1008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5047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A.사내용 - 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753237E0-C972-48FF-9603-32913AE2EAE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800940" y="4488179"/>
            <a:ext cx="1090965" cy="387621"/>
          </a:xfrm>
          <a:prstGeom prst="rect">
            <a:avLst/>
          </a:prstGeom>
        </p:spPr>
      </p:pic>
      <p:sp>
        <p:nvSpPr>
          <p:cNvPr id="152" name="직사각형 151"/>
          <p:cNvSpPr/>
          <p:nvPr/>
        </p:nvSpPr>
        <p:spPr>
          <a:xfrm>
            <a:off x="1" y="1"/>
            <a:ext cx="9143999" cy="2317662"/>
          </a:xfrm>
          <a:prstGeom prst="rect">
            <a:avLst/>
          </a:prstGeom>
          <a:solidFill>
            <a:srgbClr val="070324"/>
          </a:solidFill>
          <a:ln w="9525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457189" latinLnBrk="0" hangingPunct="0"/>
            <a:endParaRPr lang="ko-KR" altLang="en-US" sz="2400" dirty="0">
              <a:solidFill>
                <a:srgbClr val="000000"/>
              </a:solidFill>
              <a:sym typeface="Calibri"/>
            </a:endParaRPr>
          </a:p>
        </p:txBody>
      </p:sp>
      <p:pic>
        <p:nvPicPr>
          <p:cNvPr id="154" name="Picture 2" descr="C:\Users\user\Desktop\그림1.jpg"/>
          <p:cNvPicPr>
            <a:picLocks noChangeAspect="1" noChangeArrowheads="1"/>
          </p:cNvPicPr>
          <p:nvPr/>
        </p:nvPicPr>
        <p:blipFill>
          <a:blip r:embed="rId3" cstate="print"/>
          <a:srcRect l="30667" b="28889"/>
          <a:stretch>
            <a:fillRect/>
          </a:stretch>
        </p:blipFill>
        <p:spPr bwMode="auto">
          <a:xfrm>
            <a:off x="6736831" y="2"/>
            <a:ext cx="2407170" cy="1851670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Freeform 8"/>
          <p:cNvSpPr>
            <a:spLocks/>
          </p:cNvSpPr>
          <p:nvPr userDrawn="1"/>
        </p:nvSpPr>
        <p:spPr bwMode="auto">
          <a:xfrm>
            <a:off x="1089746" y="2317663"/>
            <a:ext cx="910973" cy="32556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16" y="5"/>
              </a:cxn>
              <a:cxn ang="0">
                <a:pos x="232" y="17"/>
              </a:cxn>
              <a:cxn ang="0">
                <a:pos x="281" y="24"/>
              </a:cxn>
              <a:cxn ang="0">
                <a:pos x="377" y="46"/>
              </a:cxn>
              <a:cxn ang="0">
                <a:pos x="470" y="76"/>
              </a:cxn>
              <a:cxn ang="0">
                <a:pos x="562" y="111"/>
              </a:cxn>
              <a:cxn ang="0">
                <a:pos x="607" y="130"/>
              </a:cxn>
              <a:cxn ang="0">
                <a:pos x="668" y="160"/>
              </a:cxn>
              <a:cxn ang="0">
                <a:pos x="702" y="179"/>
              </a:cxn>
              <a:cxn ang="0">
                <a:pos x="769" y="219"/>
              </a:cxn>
              <a:cxn ang="0">
                <a:pos x="834" y="263"/>
              </a:cxn>
              <a:cxn ang="0">
                <a:pos x="895" y="311"/>
              </a:cxn>
              <a:cxn ang="0">
                <a:pos x="953" y="362"/>
              </a:cxn>
              <a:cxn ang="0">
                <a:pos x="1009" y="417"/>
              </a:cxn>
              <a:cxn ang="0">
                <a:pos x="1061" y="475"/>
              </a:cxn>
              <a:cxn ang="0">
                <a:pos x="1111" y="536"/>
              </a:cxn>
              <a:cxn ang="0">
                <a:pos x="1133" y="567"/>
              </a:cxn>
              <a:cxn ang="0">
                <a:pos x="1173" y="624"/>
              </a:cxn>
              <a:cxn ang="0">
                <a:pos x="1210" y="683"/>
              </a:cxn>
              <a:cxn ang="0">
                <a:pos x="1244" y="743"/>
              </a:cxn>
              <a:cxn ang="0">
                <a:pos x="1276" y="805"/>
              </a:cxn>
              <a:cxn ang="0">
                <a:pos x="1290" y="836"/>
              </a:cxn>
              <a:cxn ang="0">
                <a:pos x="1319" y="901"/>
              </a:cxn>
              <a:cxn ang="0">
                <a:pos x="1331" y="934"/>
              </a:cxn>
              <a:cxn ang="0">
                <a:pos x="1354" y="997"/>
              </a:cxn>
              <a:cxn ang="0">
                <a:pos x="1369" y="1027"/>
              </a:cxn>
              <a:cxn ang="0">
                <a:pos x="1389" y="1055"/>
              </a:cxn>
              <a:cxn ang="0">
                <a:pos x="1395" y="1062"/>
              </a:cxn>
              <a:cxn ang="0">
                <a:pos x="1408" y="1072"/>
              </a:cxn>
              <a:cxn ang="0">
                <a:pos x="1418" y="1075"/>
              </a:cxn>
              <a:cxn ang="0">
                <a:pos x="1424" y="1075"/>
              </a:cxn>
              <a:cxn ang="0">
                <a:pos x="1433" y="1073"/>
              </a:cxn>
              <a:cxn ang="0">
                <a:pos x="1451" y="1062"/>
              </a:cxn>
              <a:cxn ang="0">
                <a:pos x="1465" y="1044"/>
              </a:cxn>
              <a:cxn ang="0">
                <a:pos x="1481" y="1017"/>
              </a:cxn>
              <a:cxn ang="0">
                <a:pos x="1489" y="1000"/>
              </a:cxn>
              <a:cxn ang="0">
                <a:pos x="1510" y="948"/>
              </a:cxn>
              <a:cxn ang="0">
                <a:pos x="1536" y="879"/>
              </a:cxn>
              <a:cxn ang="0">
                <a:pos x="1551" y="844"/>
              </a:cxn>
              <a:cxn ang="0">
                <a:pos x="1583" y="775"/>
              </a:cxn>
              <a:cxn ang="0">
                <a:pos x="1601" y="742"/>
              </a:cxn>
              <a:cxn ang="0">
                <a:pos x="1638" y="677"/>
              </a:cxn>
              <a:cxn ang="0">
                <a:pos x="1679" y="613"/>
              </a:cxn>
              <a:cxn ang="0">
                <a:pos x="1723" y="551"/>
              </a:cxn>
              <a:cxn ang="0">
                <a:pos x="1770" y="492"/>
              </a:cxn>
              <a:cxn ang="0">
                <a:pos x="1792" y="466"/>
              </a:cxn>
              <a:cxn ang="0">
                <a:pos x="1836" y="418"/>
              </a:cxn>
              <a:cxn ang="0">
                <a:pos x="1882" y="371"/>
              </a:cxn>
              <a:cxn ang="0">
                <a:pos x="1932" y="327"/>
              </a:cxn>
              <a:cxn ang="0">
                <a:pos x="1983" y="285"/>
              </a:cxn>
              <a:cxn ang="0">
                <a:pos x="2036" y="246"/>
              </a:cxn>
              <a:cxn ang="0">
                <a:pos x="2090" y="209"/>
              </a:cxn>
              <a:cxn ang="0">
                <a:pos x="2147" y="175"/>
              </a:cxn>
              <a:cxn ang="0">
                <a:pos x="2177" y="160"/>
              </a:cxn>
              <a:cxn ang="0">
                <a:pos x="2237" y="130"/>
              </a:cxn>
              <a:cxn ang="0">
                <a:pos x="2282" y="111"/>
              </a:cxn>
              <a:cxn ang="0">
                <a:pos x="2374" y="76"/>
              </a:cxn>
              <a:cxn ang="0">
                <a:pos x="2468" y="46"/>
              </a:cxn>
              <a:cxn ang="0">
                <a:pos x="2563" y="24"/>
              </a:cxn>
              <a:cxn ang="0">
                <a:pos x="2612" y="17"/>
              </a:cxn>
              <a:cxn ang="0">
                <a:pos x="2728" y="5"/>
              </a:cxn>
              <a:cxn ang="0">
                <a:pos x="2844" y="0"/>
              </a:cxn>
            </a:cxnLst>
            <a:rect l="0" t="0" r="r" b="b"/>
            <a:pathLst>
              <a:path w="2844" h="1075">
                <a:moveTo>
                  <a:pt x="0" y="0"/>
                </a:moveTo>
                <a:lnTo>
                  <a:pt x="0" y="0"/>
                </a:lnTo>
                <a:lnTo>
                  <a:pt x="58" y="1"/>
                </a:lnTo>
                <a:lnTo>
                  <a:pt x="116" y="5"/>
                </a:lnTo>
                <a:lnTo>
                  <a:pt x="174" y="10"/>
                </a:lnTo>
                <a:lnTo>
                  <a:pt x="232" y="17"/>
                </a:lnTo>
                <a:lnTo>
                  <a:pt x="232" y="17"/>
                </a:lnTo>
                <a:lnTo>
                  <a:pt x="281" y="24"/>
                </a:lnTo>
                <a:lnTo>
                  <a:pt x="329" y="34"/>
                </a:lnTo>
                <a:lnTo>
                  <a:pt x="377" y="46"/>
                </a:lnTo>
                <a:lnTo>
                  <a:pt x="424" y="60"/>
                </a:lnTo>
                <a:lnTo>
                  <a:pt x="470" y="76"/>
                </a:lnTo>
                <a:lnTo>
                  <a:pt x="517" y="92"/>
                </a:lnTo>
                <a:lnTo>
                  <a:pt x="562" y="111"/>
                </a:lnTo>
                <a:lnTo>
                  <a:pt x="607" y="130"/>
                </a:lnTo>
                <a:lnTo>
                  <a:pt x="607" y="130"/>
                </a:lnTo>
                <a:lnTo>
                  <a:pt x="638" y="145"/>
                </a:lnTo>
                <a:lnTo>
                  <a:pt x="668" y="160"/>
                </a:lnTo>
                <a:lnTo>
                  <a:pt x="668" y="160"/>
                </a:lnTo>
                <a:lnTo>
                  <a:pt x="702" y="179"/>
                </a:lnTo>
                <a:lnTo>
                  <a:pt x="736" y="198"/>
                </a:lnTo>
                <a:lnTo>
                  <a:pt x="769" y="219"/>
                </a:lnTo>
                <a:lnTo>
                  <a:pt x="802" y="241"/>
                </a:lnTo>
                <a:lnTo>
                  <a:pt x="834" y="263"/>
                </a:lnTo>
                <a:lnTo>
                  <a:pt x="864" y="287"/>
                </a:lnTo>
                <a:lnTo>
                  <a:pt x="895" y="311"/>
                </a:lnTo>
                <a:lnTo>
                  <a:pt x="924" y="337"/>
                </a:lnTo>
                <a:lnTo>
                  <a:pt x="953" y="362"/>
                </a:lnTo>
                <a:lnTo>
                  <a:pt x="981" y="390"/>
                </a:lnTo>
                <a:lnTo>
                  <a:pt x="1009" y="417"/>
                </a:lnTo>
                <a:lnTo>
                  <a:pt x="1035" y="447"/>
                </a:lnTo>
                <a:lnTo>
                  <a:pt x="1061" y="475"/>
                </a:lnTo>
                <a:lnTo>
                  <a:pt x="1086" y="506"/>
                </a:lnTo>
                <a:lnTo>
                  <a:pt x="1111" y="536"/>
                </a:lnTo>
                <a:lnTo>
                  <a:pt x="1133" y="567"/>
                </a:lnTo>
                <a:lnTo>
                  <a:pt x="1133" y="567"/>
                </a:lnTo>
                <a:lnTo>
                  <a:pt x="1153" y="596"/>
                </a:lnTo>
                <a:lnTo>
                  <a:pt x="1173" y="624"/>
                </a:lnTo>
                <a:lnTo>
                  <a:pt x="1192" y="654"/>
                </a:lnTo>
                <a:lnTo>
                  <a:pt x="1210" y="683"/>
                </a:lnTo>
                <a:lnTo>
                  <a:pt x="1228" y="713"/>
                </a:lnTo>
                <a:lnTo>
                  <a:pt x="1244" y="743"/>
                </a:lnTo>
                <a:lnTo>
                  <a:pt x="1261" y="774"/>
                </a:lnTo>
                <a:lnTo>
                  <a:pt x="1276" y="805"/>
                </a:lnTo>
                <a:lnTo>
                  <a:pt x="1276" y="805"/>
                </a:lnTo>
                <a:lnTo>
                  <a:pt x="1290" y="836"/>
                </a:lnTo>
                <a:lnTo>
                  <a:pt x="1304" y="869"/>
                </a:lnTo>
                <a:lnTo>
                  <a:pt x="1319" y="901"/>
                </a:lnTo>
                <a:lnTo>
                  <a:pt x="1331" y="934"/>
                </a:lnTo>
                <a:lnTo>
                  <a:pt x="1331" y="934"/>
                </a:lnTo>
                <a:lnTo>
                  <a:pt x="1343" y="965"/>
                </a:lnTo>
                <a:lnTo>
                  <a:pt x="1354" y="997"/>
                </a:lnTo>
                <a:lnTo>
                  <a:pt x="1361" y="1012"/>
                </a:lnTo>
                <a:lnTo>
                  <a:pt x="1369" y="1027"/>
                </a:lnTo>
                <a:lnTo>
                  <a:pt x="1378" y="1041"/>
                </a:lnTo>
                <a:lnTo>
                  <a:pt x="1389" y="1055"/>
                </a:lnTo>
                <a:lnTo>
                  <a:pt x="1389" y="1055"/>
                </a:lnTo>
                <a:lnTo>
                  <a:pt x="1395" y="1062"/>
                </a:lnTo>
                <a:lnTo>
                  <a:pt x="1404" y="1068"/>
                </a:lnTo>
                <a:lnTo>
                  <a:pt x="1408" y="1072"/>
                </a:lnTo>
                <a:lnTo>
                  <a:pt x="1414" y="1074"/>
                </a:lnTo>
                <a:lnTo>
                  <a:pt x="1418" y="1075"/>
                </a:lnTo>
                <a:lnTo>
                  <a:pt x="1424" y="1075"/>
                </a:lnTo>
                <a:lnTo>
                  <a:pt x="1424" y="1075"/>
                </a:lnTo>
                <a:lnTo>
                  <a:pt x="1428" y="1074"/>
                </a:lnTo>
                <a:lnTo>
                  <a:pt x="1433" y="1073"/>
                </a:lnTo>
                <a:lnTo>
                  <a:pt x="1442" y="1068"/>
                </a:lnTo>
                <a:lnTo>
                  <a:pt x="1451" y="1062"/>
                </a:lnTo>
                <a:lnTo>
                  <a:pt x="1459" y="1053"/>
                </a:lnTo>
                <a:lnTo>
                  <a:pt x="1465" y="1044"/>
                </a:lnTo>
                <a:lnTo>
                  <a:pt x="1471" y="1034"/>
                </a:lnTo>
                <a:lnTo>
                  <a:pt x="1481" y="1017"/>
                </a:lnTo>
                <a:lnTo>
                  <a:pt x="1481" y="1017"/>
                </a:lnTo>
                <a:lnTo>
                  <a:pt x="1489" y="1000"/>
                </a:lnTo>
                <a:lnTo>
                  <a:pt x="1496" y="983"/>
                </a:lnTo>
                <a:lnTo>
                  <a:pt x="1510" y="948"/>
                </a:lnTo>
                <a:lnTo>
                  <a:pt x="1522" y="913"/>
                </a:lnTo>
                <a:lnTo>
                  <a:pt x="1536" y="879"/>
                </a:lnTo>
                <a:lnTo>
                  <a:pt x="1536" y="879"/>
                </a:lnTo>
                <a:lnTo>
                  <a:pt x="1551" y="844"/>
                </a:lnTo>
                <a:lnTo>
                  <a:pt x="1567" y="809"/>
                </a:lnTo>
                <a:lnTo>
                  <a:pt x="1583" y="775"/>
                </a:lnTo>
                <a:lnTo>
                  <a:pt x="1601" y="742"/>
                </a:lnTo>
                <a:lnTo>
                  <a:pt x="1601" y="742"/>
                </a:lnTo>
                <a:lnTo>
                  <a:pt x="1620" y="709"/>
                </a:lnTo>
                <a:lnTo>
                  <a:pt x="1638" y="677"/>
                </a:lnTo>
                <a:lnTo>
                  <a:pt x="1658" y="645"/>
                </a:lnTo>
                <a:lnTo>
                  <a:pt x="1679" y="613"/>
                </a:lnTo>
                <a:lnTo>
                  <a:pt x="1701" y="581"/>
                </a:lnTo>
                <a:lnTo>
                  <a:pt x="1723" y="551"/>
                </a:lnTo>
                <a:lnTo>
                  <a:pt x="1747" y="521"/>
                </a:lnTo>
                <a:lnTo>
                  <a:pt x="1770" y="492"/>
                </a:lnTo>
                <a:lnTo>
                  <a:pt x="1770" y="492"/>
                </a:lnTo>
                <a:lnTo>
                  <a:pt x="1792" y="466"/>
                </a:lnTo>
                <a:lnTo>
                  <a:pt x="1813" y="442"/>
                </a:lnTo>
                <a:lnTo>
                  <a:pt x="1836" y="418"/>
                </a:lnTo>
                <a:lnTo>
                  <a:pt x="1859" y="394"/>
                </a:lnTo>
                <a:lnTo>
                  <a:pt x="1882" y="371"/>
                </a:lnTo>
                <a:lnTo>
                  <a:pt x="1906" y="349"/>
                </a:lnTo>
                <a:lnTo>
                  <a:pt x="1932" y="327"/>
                </a:lnTo>
                <a:lnTo>
                  <a:pt x="1957" y="306"/>
                </a:lnTo>
                <a:lnTo>
                  <a:pt x="1983" y="285"/>
                </a:lnTo>
                <a:lnTo>
                  <a:pt x="2009" y="265"/>
                </a:lnTo>
                <a:lnTo>
                  <a:pt x="2036" y="246"/>
                </a:lnTo>
                <a:lnTo>
                  <a:pt x="2063" y="228"/>
                </a:lnTo>
                <a:lnTo>
                  <a:pt x="2090" y="209"/>
                </a:lnTo>
                <a:lnTo>
                  <a:pt x="2119" y="192"/>
                </a:lnTo>
                <a:lnTo>
                  <a:pt x="2147" y="175"/>
                </a:lnTo>
                <a:lnTo>
                  <a:pt x="2177" y="160"/>
                </a:lnTo>
                <a:lnTo>
                  <a:pt x="2177" y="160"/>
                </a:lnTo>
                <a:lnTo>
                  <a:pt x="2206" y="145"/>
                </a:lnTo>
                <a:lnTo>
                  <a:pt x="2237" y="130"/>
                </a:lnTo>
                <a:lnTo>
                  <a:pt x="2237" y="130"/>
                </a:lnTo>
                <a:lnTo>
                  <a:pt x="2282" y="111"/>
                </a:lnTo>
                <a:lnTo>
                  <a:pt x="2328" y="92"/>
                </a:lnTo>
                <a:lnTo>
                  <a:pt x="2374" y="76"/>
                </a:lnTo>
                <a:lnTo>
                  <a:pt x="2421" y="60"/>
                </a:lnTo>
                <a:lnTo>
                  <a:pt x="2468" y="46"/>
                </a:lnTo>
                <a:lnTo>
                  <a:pt x="2515" y="34"/>
                </a:lnTo>
                <a:lnTo>
                  <a:pt x="2563" y="24"/>
                </a:lnTo>
                <a:lnTo>
                  <a:pt x="2612" y="17"/>
                </a:lnTo>
                <a:lnTo>
                  <a:pt x="2612" y="17"/>
                </a:lnTo>
                <a:lnTo>
                  <a:pt x="2670" y="10"/>
                </a:lnTo>
                <a:lnTo>
                  <a:pt x="2728" y="5"/>
                </a:lnTo>
                <a:lnTo>
                  <a:pt x="2786" y="1"/>
                </a:lnTo>
                <a:lnTo>
                  <a:pt x="2844" y="0"/>
                </a:lnTo>
              </a:path>
            </a:pathLst>
          </a:custGeom>
          <a:solidFill>
            <a:srgbClr val="070324"/>
          </a:solidFill>
          <a:ln w="9525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457189" latinLnBrk="0" hangingPunct="0"/>
            <a:endParaRPr lang="ko-KR" altLang="en-US" sz="2400" dirty="0">
              <a:solidFill>
                <a:srgbClr val="000000"/>
              </a:solidFill>
              <a:sym typeface="Calibri"/>
            </a:endParaRPr>
          </a:p>
        </p:txBody>
      </p:sp>
      <p:sp>
        <p:nvSpPr>
          <p:cNvPr id="181" name="TextBox 180"/>
          <p:cNvSpPr txBox="1"/>
          <p:nvPr userDrawn="1"/>
        </p:nvSpPr>
        <p:spPr>
          <a:xfrm>
            <a:off x="1007046" y="383022"/>
            <a:ext cx="1127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FF5050"/>
                </a:solidFill>
              </a:rPr>
              <a:t>VISION 2036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0" hasCustomPrompt="1"/>
          </p:nvPr>
        </p:nvSpPr>
        <p:spPr>
          <a:xfrm>
            <a:off x="1004573" y="830971"/>
            <a:ext cx="6480000" cy="1151706"/>
          </a:xfrm>
          <a:prstGeom prst="rect">
            <a:avLst/>
          </a:prstGeom>
        </p:spPr>
        <p:txBody>
          <a:bodyPr lIns="36000" tIns="36000" rIns="36000" bIns="36000"/>
          <a:lstStyle>
            <a:lvl1pPr marL="0" indent="0">
              <a:buNone/>
              <a:defRPr sz="3200" b="1" baseline="0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마스터 제목</a:t>
            </a:r>
            <a:r>
              <a:rPr lang="en-US" altLang="ko-KR" dirty="0"/>
              <a:t> </a:t>
            </a:r>
            <a:r>
              <a:rPr lang="ko-KR" altLang="en-US" dirty="0"/>
              <a:t>스타일 편집</a:t>
            </a:r>
            <a:endParaRPr lang="en-US" altLang="ko-KR" dirty="0"/>
          </a:p>
        </p:txBody>
      </p:sp>
      <p:grpSp>
        <p:nvGrpSpPr>
          <p:cNvPr id="8" name="그룹 7"/>
          <p:cNvGrpSpPr/>
          <p:nvPr userDrawn="1"/>
        </p:nvGrpSpPr>
        <p:grpSpPr>
          <a:xfrm>
            <a:off x="1497855" y="3246053"/>
            <a:ext cx="110966" cy="110965"/>
            <a:chOff x="1497854" y="3256392"/>
            <a:chExt cx="110966" cy="110965"/>
          </a:xfrm>
        </p:grpSpPr>
        <p:sp>
          <p:nvSpPr>
            <p:cNvPr id="9" name="Freeform 10"/>
            <p:cNvSpPr>
              <a:spLocks/>
            </p:cNvSpPr>
            <p:nvPr userDrawn="1"/>
          </p:nvSpPr>
          <p:spPr bwMode="auto">
            <a:xfrm>
              <a:off x="1497854" y="3256392"/>
              <a:ext cx="110964" cy="11096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8"/>
                </a:cxn>
                <a:cxn ang="0">
                  <a:pos x="258" y="258"/>
                </a:cxn>
                <a:cxn ang="0">
                  <a:pos x="258" y="122"/>
                </a:cxn>
                <a:cxn ang="0">
                  <a:pos x="136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58" h="258">
                  <a:moveTo>
                    <a:pt x="0" y="0"/>
                  </a:moveTo>
                  <a:lnTo>
                    <a:pt x="0" y="258"/>
                  </a:lnTo>
                  <a:lnTo>
                    <a:pt x="258" y="258"/>
                  </a:lnTo>
                  <a:lnTo>
                    <a:pt x="258" y="122"/>
                  </a:lnTo>
                  <a:lnTo>
                    <a:pt x="13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>
              <a:solidFill>
                <a:srgbClr val="FF505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 dirty="0">
                <a:solidFill>
                  <a:prstClr val="black"/>
                </a:solidFill>
              </a:endParaRPr>
            </a:p>
          </p:txBody>
        </p:sp>
        <p:sp>
          <p:nvSpPr>
            <p:cNvPr id="10" name="Freeform 11"/>
            <p:cNvSpPr>
              <a:spLocks/>
            </p:cNvSpPr>
            <p:nvPr userDrawn="1"/>
          </p:nvSpPr>
          <p:spPr bwMode="auto">
            <a:xfrm>
              <a:off x="1556348" y="3256392"/>
              <a:ext cx="52472" cy="52472"/>
            </a:xfrm>
            <a:custGeom>
              <a:avLst/>
              <a:gdLst/>
              <a:ahLst/>
              <a:cxnLst>
                <a:cxn ang="0">
                  <a:pos x="122" y="122"/>
                </a:cxn>
                <a:cxn ang="0">
                  <a:pos x="0" y="0"/>
                </a:cxn>
                <a:cxn ang="0">
                  <a:pos x="0" y="122"/>
                </a:cxn>
                <a:cxn ang="0">
                  <a:pos x="122" y="122"/>
                </a:cxn>
                <a:cxn ang="0">
                  <a:pos x="122" y="122"/>
                </a:cxn>
              </a:cxnLst>
              <a:rect l="0" t="0" r="r" b="b"/>
              <a:pathLst>
                <a:path w="122" h="122">
                  <a:moveTo>
                    <a:pt x="122" y="122"/>
                  </a:moveTo>
                  <a:lnTo>
                    <a:pt x="0" y="0"/>
                  </a:lnTo>
                  <a:lnTo>
                    <a:pt x="0" y="122"/>
                  </a:lnTo>
                  <a:lnTo>
                    <a:pt x="122" y="122"/>
                  </a:lnTo>
                  <a:lnTo>
                    <a:pt x="122" y="122"/>
                  </a:lnTo>
                  <a:close/>
                </a:path>
              </a:pathLst>
            </a:custGeom>
            <a:noFill/>
            <a:ln w="12700">
              <a:solidFill>
                <a:srgbClr val="FF505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11" name="그룹 10"/>
          <p:cNvGrpSpPr/>
          <p:nvPr userDrawn="1"/>
        </p:nvGrpSpPr>
        <p:grpSpPr>
          <a:xfrm>
            <a:off x="1495274" y="3586749"/>
            <a:ext cx="117846" cy="118706"/>
            <a:chOff x="1495274" y="3578940"/>
            <a:chExt cx="117846" cy="118706"/>
          </a:xfrm>
        </p:grpSpPr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1495274" y="3578940"/>
              <a:ext cx="117846" cy="118706"/>
            </a:xfrm>
            <a:custGeom>
              <a:avLst/>
              <a:gdLst/>
              <a:ahLst/>
              <a:cxnLst>
                <a:cxn ang="0">
                  <a:pos x="274" y="138"/>
                </a:cxn>
                <a:cxn ang="0">
                  <a:pos x="272" y="166"/>
                </a:cxn>
                <a:cxn ang="0">
                  <a:pos x="264" y="192"/>
                </a:cxn>
                <a:cxn ang="0">
                  <a:pos x="250" y="214"/>
                </a:cxn>
                <a:cxn ang="0">
                  <a:pos x="234" y="234"/>
                </a:cxn>
                <a:cxn ang="0">
                  <a:pos x="214" y="252"/>
                </a:cxn>
                <a:cxn ang="0">
                  <a:pos x="190" y="264"/>
                </a:cxn>
                <a:cxn ang="0">
                  <a:pos x="164" y="272"/>
                </a:cxn>
                <a:cxn ang="0">
                  <a:pos x="136" y="276"/>
                </a:cxn>
                <a:cxn ang="0">
                  <a:pos x="122" y="274"/>
                </a:cxn>
                <a:cxn ang="0">
                  <a:pos x="96" y="268"/>
                </a:cxn>
                <a:cxn ang="0">
                  <a:pos x="72" y="258"/>
                </a:cxn>
                <a:cxn ang="0">
                  <a:pos x="50" y="244"/>
                </a:cxn>
                <a:cxn ang="0">
                  <a:pos x="30" y="226"/>
                </a:cxn>
                <a:cxn ang="0">
                  <a:pos x="16" y="204"/>
                </a:cxn>
                <a:cxn ang="0">
                  <a:pos x="6" y="178"/>
                </a:cxn>
                <a:cxn ang="0">
                  <a:pos x="0" y="152"/>
                </a:cxn>
                <a:cxn ang="0">
                  <a:pos x="0" y="138"/>
                </a:cxn>
                <a:cxn ang="0">
                  <a:pos x="2" y="110"/>
                </a:cxn>
                <a:cxn ang="0">
                  <a:pos x="10" y="84"/>
                </a:cxn>
                <a:cxn ang="0">
                  <a:pos x="22" y="60"/>
                </a:cxn>
                <a:cxn ang="0">
                  <a:pos x="40" y="40"/>
                </a:cxn>
                <a:cxn ang="0">
                  <a:pos x="60" y="24"/>
                </a:cxn>
                <a:cxn ang="0">
                  <a:pos x="84" y="12"/>
                </a:cxn>
                <a:cxn ang="0">
                  <a:pos x="110" y="4"/>
                </a:cxn>
                <a:cxn ang="0">
                  <a:pos x="136" y="0"/>
                </a:cxn>
                <a:cxn ang="0">
                  <a:pos x="150" y="2"/>
                </a:cxn>
                <a:cxn ang="0">
                  <a:pos x="178" y="6"/>
                </a:cxn>
                <a:cxn ang="0">
                  <a:pos x="202" y="16"/>
                </a:cxn>
                <a:cxn ang="0">
                  <a:pos x="224" y="32"/>
                </a:cxn>
                <a:cxn ang="0">
                  <a:pos x="242" y="50"/>
                </a:cxn>
                <a:cxn ang="0">
                  <a:pos x="258" y="72"/>
                </a:cxn>
                <a:cxn ang="0">
                  <a:pos x="268" y="96"/>
                </a:cxn>
                <a:cxn ang="0">
                  <a:pos x="274" y="124"/>
                </a:cxn>
                <a:cxn ang="0">
                  <a:pos x="274" y="138"/>
                </a:cxn>
              </a:cxnLst>
              <a:rect l="0" t="0" r="r" b="b"/>
              <a:pathLst>
                <a:path w="274" h="276">
                  <a:moveTo>
                    <a:pt x="274" y="138"/>
                  </a:moveTo>
                  <a:lnTo>
                    <a:pt x="274" y="138"/>
                  </a:lnTo>
                  <a:lnTo>
                    <a:pt x="274" y="152"/>
                  </a:lnTo>
                  <a:lnTo>
                    <a:pt x="272" y="166"/>
                  </a:lnTo>
                  <a:lnTo>
                    <a:pt x="268" y="178"/>
                  </a:lnTo>
                  <a:lnTo>
                    <a:pt x="264" y="192"/>
                  </a:lnTo>
                  <a:lnTo>
                    <a:pt x="258" y="204"/>
                  </a:lnTo>
                  <a:lnTo>
                    <a:pt x="250" y="214"/>
                  </a:lnTo>
                  <a:lnTo>
                    <a:pt x="242" y="226"/>
                  </a:lnTo>
                  <a:lnTo>
                    <a:pt x="234" y="234"/>
                  </a:lnTo>
                  <a:lnTo>
                    <a:pt x="224" y="244"/>
                  </a:lnTo>
                  <a:lnTo>
                    <a:pt x="214" y="252"/>
                  </a:lnTo>
                  <a:lnTo>
                    <a:pt x="202" y="258"/>
                  </a:lnTo>
                  <a:lnTo>
                    <a:pt x="190" y="264"/>
                  </a:lnTo>
                  <a:lnTo>
                    <a:pt x="178" y="268"/>
                  </a:lnTo>
                  <a:lnTo>
                    <a:pt x="164" y="272"/>
                  </a:lnTo>
                  <a:lnTo>
                    <a:pt x="150" y="274"/>
                  </a:lnTo>
                  <a:lnTo>
                    <a:pt x="136" y="276"/>
                  </a:lnTo>
                  <a:lnTo>
                    <a:pt x="136" y="276"/>
                  </a:lnTo>
                  <a:lnTo>
                    <a:pt x="122" y="274"/>
                  </a:lnTo>
                  <a:lnTo>
                    <a:pt x="110" y="272"/>
                  </a:lnTo>
                  <a:lnTo>
                    <a:pt x="96" y="268"/>
                  </a:lnTo>
                  <a:lnTo>
                    <a:pt x="84" y="264"/>
                  </a:lnTo>
                  <a:lnTo>
                    <a:pt x="72" y="258"/>
                  </a:lnTo>
                  <a:lnTo>
                    <a:pt x="60" y="252"/>
                  </a:lnTo>
                  <a:lnTo>
                    <a:pt x="50" y="244"/>
                  </a:lnTo>
                  <a:lnTo>
                    <a:pt x="40" y="234"/>
                  </a:lnTo>
                  <a:lnTo>
                    <a:pt x="30" y="226"/>
                  </a:lnTo>
                  <a:lnTo>
                    <a:pt x="22" y="214"/>
                  </a:lnTo>
                  <a:lnTo>
                    <a:pt x="16" y="204"/>
                  </a:lnTo>
                  <a:lnTo>
                    <a:pt x="10" y="192"/>
                  </a:lnTo>
                  <a:lnTo>
                    <a:pt x="6" y="178"/>
                  </a:lnTo>
                  <a:lnTo>
                    <a:pt x="2" y="166"/>
                  </a:lnTo>
                  <a:lnTo>
                    <a:pt x="0" y="152"/>
                  </a:lnTo>
                  <a:lnTo>
                    <a:pt x="0" y="138"/>
                  </a:lnTo>
                  <a:lnTo>
                    <a:pt x="0" y="138"/>
                  </a:lnTo>
                  <a:lnTo>
                    <a:pt x="0" y="124"/>
                  </a:lnTo>
                  <a:lnTo>
                    <a:pt x="2" y="110"/>
                  </a:lnTo>
                  <a:lnTo>
                    <a:pt x="6" y="96"/>
                  </a:lnTo>
                  <a:lnTo>
                    <a:pt x="10" y="84"/>
                  </a:lnTo>
                  <a:lnTo>
                    <a:pt x="16" y="72"/>
                  </a:lnTo>
                  <a:lnTo>
                    <a:pt x="22" y="60"/>
                  </a:lnTo>
                  <a:lnTo>
                    <a:pt x="30" y="50"/>
                  </a:lnTo>
                  <a:lnTo>
                    <a:pt x="40" y="40"/>
                  </a:lnTo>
                  <a:lnTo>
                    <a:pt x="50" y="32"/>
                  </a:lnTo>
                  <a:lnTo>
                    <a:pt x="60" y="24"/>
                  </a:lnTo>
                  <a:lnTo>
                    <a:pt x="72" y="16"/>
                  </a:lnTo>
                  <a:lnTo>
                    <a:pt x="84" y="12"/>
                  </a:lnTo>
                  <a:lnTo>
                    <a:pt x="96" y="6"/>
                  </a:lnTo>
                  <a:lnTo>
                    <a:pt x="110" y="4"/>
                  </a:lnTo>
                  <a:lnTo>
                    <a:pt x="122" y="2"/>
                  </a:lnTo>
                  <a:lnTo>
                    <a:pt x="136" y="0"/>
                  </a:lnTo>
                  <a:lnTo>
                    <a:pt x="136" y="0"/>
                  </a:lnTo>
                  <a:lnTo>
                    <a:pt x="150" y="2"/>
                  </a:lnTo>
                  <a:lnTo>
                    <a:pt x="164" y="4"/>
                  </a:lnTo>
                  <a:lnTo>
                    <a:pt x="178" y="6"/>
                  </a:lnTo>
                  <a:lnTo>
                    <a:pt x="190" y="12"/>
                  </a:lnTo>
                  <a:lnTo>
                    <a:pt x="202" y="16"/>
                  </a:lnTo>
                  <a:lnTo>
                    <a:pt x="214" y="24"/>
                  </a:lnTo>
                  <a:lnTo>
                    <a:pt x="224" y="32"/>
                  </a:lnTo>
                  <a:lnTo>
                    <a:pt x="234" y="40"/>
                  </a:lnTo>
                  <a:lnTo>
                    <a:pt x="242" y="50"/>
                  </a:lnTo>
                  <a:lnTo>
                    <a:pt x="250" y="60"/>
                  </a:lnTo>
                  <a:lnTo>
                    <a:pt x="258" y="72"/>
                  </a:lnTo>
                  <a:lnTo>
                    <a:pt x="264" y="84"/>
                  </a:lnTo>
                  <a:lnTo>
                    <a:pt x="268" y="96"/>
                  </a:lnTo>
                  <a:lnTo>
                    <a:pt x="272" y="110"/>
                  </a:lnTo>
                  <a:lnTo>
                    <a:pt x="274" y="124"/>
                  </a:lnTo>
                  <a:lnTo>
                    <a:pt x="274" y="138"/>
                  </a:lnTo>
                  <a:lnTo>
                    <a:pt x="274" y="138"/>
                  </a:lnTo>
                  <a:lnTo>
                    <a:pt x="274" y="138"/>
                  </a:lnTo>
                  <a:close/>
                </a:path>
              </a:pathLst>
            </a:custGeom>
            <a:noFill/>
            <a:ln w="12700">
              <a:solidFill>
                <a:srgbClr val="FF505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 dirty="0">
                <a:solidFill>
                  <a:prstClr val="black"/>
                </a:solidFill>
              </a:endParaRPr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1553767" y="3610767"/>
              <a:ext cx="33548" cy="3096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72"/>
                </a:cxn>
                <a:cxn ang="0">
                  <a:pos x="78" y="72"/>
                </a:cxn>
              </a:cxnLst>
              <a:rect l="0" t="0" r="r" b="b"/>
              <a:pathLst>
                <a:path w="78" h="72">
                  <a:moveTo>
                    <a:pt x="0" y="0"/>
                  </a:moveTo>
                  <a:lnTo>
                    <a:pt x="0" y="72"/>
                  </a:lnTo>
                  <a:lnTo>
                    <a:pt x="78" y="72"/>
                  </a:lnTo>
                </a:path>
              </a:pathLst>
            </a:custGeom>
            <a:noFill/>
            <a:ln w="12700">
              <a:solidFill>
                <a:srgbClr val="FF505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14" name="그룹 13"/>
          <p:cNvGrpSpPr/>
          <p:nvPr userDrawn="1"/>
        </p:nvGrpSpPr>
        <p:grpSpPr>
          <a:xfrm>
            <a:off x="1489254" y="2882991"/>
            <a:ext cx="123007" cy="133330"/>
            <a:chOff x="1489253" y="2911480"/>
            <a:chExt cx="123007" cy="133330"/>
          </a:xfrm>
        </p:grpSpPr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1515058" y="2911480"/>
              <a:ext cx="71396" cy="71396"/>
            </a:xfrm>
            <a:custGeom>
              <a:avLst/>
              <a:gdLst/>
              <a:ahLst/>
              <a:cxnLst>
                <a:cxn ang="0">
                  <a:pos x="166" y="84"/>
                </a:cxn>
                <a:cxn ang="0">
                  <a:pos x="166" y="84"/>
                </a:cxn>
                <a:cxn ang="0">
                  <a:pos x="164" y="100"/>
                </a:cxn>
                <a:cxn ang="0">
                  <a:pos x="160" y="116"/>
                </a:cxn>
                <a:cxn ang="0">
                  <a:pos x="152" y="130"/>
                </a:cxn>
                <a:cxn ang="0">
                  <a:pos x="142" y="142"/>
                </a:cxn>
                <a:cxn ang="0">
                  <a:pos x="130" y="152"/>
                </a:cxn>
                <a:cxn ang="0">
                  <a:pos x="116" y="160"/>
                </a:cxn>
                <a:cxn ang="0">
                  <a:pos x="100" y="166"/>
                </a:cxn>
                <a:cxn ang="0">
                  <a:pos x="82" y="166"/>
                </a:cxn>
                <a:cxn ang="0">
                  <a:pos x="82" y="166"/>
                </a:cxn>
                <a:cxn ang="0">
                  <a:pos x="66" y="166"/>
                </a:cxn>
                <a:cxn ang="0">
                  <a:pos x="50" y="160"/>
                </a:cxn>
                <a:cxn ang="0">
                  <a:pos x="36" y="152"/>
                </a:cxn>
                <a:cxn ang="0">
                  <a:pos x="24" y="142"/>
                </a:cxn>
                <a:cxn ang="0">
                  <a:pos x="14" y="130"/>
                </a:cxn>
                <a:cxn ang="0">
                  <a:pos x="6" y="116"/>
                </a:cxn>
                <a:cxn ang="0">
                  <a:pos x="0" y="100"/>
                </a:cxn>
                <a:cxn ang="0">
                  <a:pos x="0" y="84"/>
                </a:cxn>
                <a:cxn ang="0">
                  <a:pos x="0" y="84"/>
                </a:cxn>
                <a:cxn ang="0">
                  <a:pos x="0" y="66"/>
                </a:cxn>
                <a:cxn ang="0">
                  <a:pos x="6" y="50"/>
                </a:cxn>
                <a:cxn ang="0">
                  <a:pos x="14" y="36"/>
                </a:cxn>
                <a:cxn ang="0">
                  <a:pos x="24" y="24"/>
                </a:cxn>
                <a:cxn ang="0">
                  <a:pos x="36" y="14"/>
                </a:cxn>
                <a:cxn ang="0">
                  <a:pos x="50" y="6"/>
                </a:cxn>
                <a:cxn ang="0">
                  <a:pos x="66" y="2"/>
                </a:cxn>
                <a:cxn ang="0">
                  <a:pos x="82" y="0"/>
                </a:cxn>
                <a:cxn ang="0">
                  <a:pos x="82" y="0"/>
                </a:cxn>
                <a:cxn ang="0">
                  <a:pos x="100" y="2"/>
                </a:cxn>
                <a:cxn ang="0">
                  <a:pos x="116" y="6"/>
                </a:cxn>
                <a:cxn ang="0">
                  <a:pos x="130" y="14"/>
                </a:cxn>
                <a:cxn ang="0">
                  <a:pos x="142" y="24"/>
                </a:cxn>
                <a:cxn ang="0">
                  <a:pos x="152" y="36"/>
                </a:cxn>
                <a:cxn ang="0">
                  <a:pos x="160" y="50"/>
                </a:cxn>
                <a:cxn ang="0">
                  <a:pos x="164" y="66"/>
                </a:cxn>
                <a:cxn ang="0">
                  <a:pos x="166" y="84"/>
                </a:cxn>
                <a:cxn ang="0">
                  <a:pos x="166" y="84"/>
                </a:cxn>
                <a:cxn ang="0">
                  <a:pos x="166" y="84"/>
                </a:cxn>
              </a:cxnLst>
              <a:rect l="0" t="0" r="r" b="b"/>
              <a:pathLst>
                <a:path w="166" h="166">
                  <a:moveTo>
                    <a:pt x="166" y="84"/>
                  </a:moveTo>
                  <a:lnTo>
                    <a:pt x="166" y="84"/>
                  </a:lnTo>
                  <a:lnTo>
                    <a:pt x="164" y="100"/>
                  </a:lnTo>
                  <a:lnTo>
                    <a:pt x="160" y="116"/>
                  </a:lnTo>
                  <a:lnTo>
                    <a:pt x="152" y="130"/>
                  </a:lnTo>
                  <a:lnTo>
                    <a:pt x="142" y="142"/>
                  </a:lnTo>
                  <a:lnTo>
                    <a:pt x="130" y="152"/>
                  </a:lnTo>
                  <a:lnTo>
                    <a:pt x="116" y="160"/>
                  </a:lnTo>
                  <a:lnTo>
                    <a:pt x="100" y="166"/>
                  </a:lnTo>
                  <a:lnTo>
                    <a:pt x="82" y="166"/>
                  </a:lnTo>
                  <a:lnTo>
                    <a:pt x="82" y="166"/>
                  </a:lnTo>
                  <a:lnTo>
                    <a:pt x="66" y="166"/>
                  </a:lnTo>
                  <a:lnTo>
                    <a:pt x="50" y="160"/>
                  </a:lnTo>
                  <a:lnTo>
                    <a:pt x="36" y="152"/>
                  </a:lnTo>
                  <a:lnTo>
                    <a:pt x="24" y="142"/>
                  </a:lnTo>
                  <a:lnTo>
                    <a:pt x="14" y="130"/>
                  </a:lnTo>
                  <a:lnTo>
                    <a:pt x="6" y="116"/>
                  </a:lnTo>
                  <a:lnTo>
                    <a:pt x="0" y="100"/>
                  </a:lnTo>
                  <a:lnTo>
                    <a:pt x="0" y="84"/>
                  </a:lnTo>
                  <a:lnTo>
                    <a:pt x="0" y="84"/>
                  </a:lnTo>
                  <a:lnTo>
                    <a:pt x="0" y="66"/>
                  </a:lnTo>
                  <a:lnTo>
                    <a:pt x="6" y="50"/>
                  </a:lnTo>
                  <a:lnTo>
                    <a:pt x="14" y="36"/>
                  </a:lnTo>
                  <a:lnTo>
                    <a:pt x="24" y="24"/>
                  </a:lnTo>
                  <a:lnTo>
                    <a:pt x="36" y="14"/>
                  </a:lnTo>
                  <a:lnTo>
                    <a:pt x="50" y="6"/>
                  </a:lnTo>
                  <a:lnTo>
                    <a:pt x="66" y="2"/>
                  </a:lnTo>
                  <a:lnTo>
                    <a:pt x="82" y="0"/>
                  </a:lnTo>
                  <a:lnTo>
                    <a:pt x="82" y="0"/>
                  </a:lnTo>
                  <a:lnTo>
                    <a:pt x="100" y="2"/>
                  </a:lnTo>
                  <a:lnTo>
                    <a:pt x="116" y="6"/>
                  </a:lnTo>
                  <a:lnTo>
                    <a:pt x="130" y="14"/>
                  </a:lnTo>
                  <a:lnTo>
                    <a:pt x="142" y="24"/>
                  </a:lnTo>
                  <a:lnTo>
                    <a:pt x="152" y="36"/>
                  </a:lnTo>
                  <a:lnTo>
                    <a:pt x="160" y="50"/>
                  </a:lnTo>
                  <a:lnTo>
                    <a:pt x="164" y="66"/>
                  </a:lnTo>
                  <a:lnTo>
                    <a:pt x="166" y="84"/>
                  </a:lnTo>
                  <a:lnTo>
                    <a:pt x="166" y="84"/>
                  </a:lnTo>
                  <a:lnTo>
                    <a:pt x="166" y="84"/>
                  </a:lnTo>
                  <a:close/>
                </a:path>
              </a:pathLst>
            </a:custGeom>
            <a:noFill/>
            <a:ln w="12700">
              <a:solidFill>
                <a:srgbClr val="FF505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 dirty="0">
                <a:solidFill>
                  <a:prstClr val="black"/>
                </a:solidFill>
              </a:endParaRPr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auto">
            <a:xfrm>
              <a:off x="1489253" y="2982876"/>
              <a:ext cx="123007" cy="61934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0" y="144"/>
                </a:cxn>
                <a:cxn ang="0">
                  <a:pos x="0" y="128"/>
                </a:cxn>
                <a:cxn ang="0">
                  <a:pos x="2" y="114"/>
                </a:cxn>
                <a:cxn ang="0">
                  <a:pos x="6" y="102"/>
                </a:cxn>
                <a:cxn ang="0">
                  <a:pos x="10" y="88"/>
                </a:cxn>
                <a:cxn ang="0">
                  <a:pos x="16" y="76"/>
                </a:cxn>
                <a:cxn ang="0">
                  <a:pos x="24" y="64"/>
                </a:cxn>
                <a:cxn ang="0">
                  <a:pos x="32" y="52"/>
                </a:cxn>
                <a:cxn ang="0">
                  <a:pos x="42" y="42"/>
                </a:cxn>
                <a:cxn ang="0">
                  <a:pos x="52" y="34"/>
                </a:cxn>
                <a:cxn ang="0">
                  <a:pos x="62" y="24"/>
                </a:cxn>
                <a:cxn ang="0">
                  <a:pos x="74" y="18"/>
                </a:cxn>
                <a:cxn ang="0">
                  <a:pos x="86" y="12"/>
                </a:cxn>
                <a:cxn ang="0">
                  <a:pos x="100" y="6"/>
                </a:cxn>
                <a:cxn ang="0">
                  <a:pos x="114" y="4"/>
                </a:cxn>
                <a:cxn ang="0">
                  <a:pos x="128" y="2"/>
                </a:cxn>
                <a:cxn ang="0">
                  <a:pos x="142" y="0"/>
                </a:cxn>
                <a:cxn ang="0">
                  <a:pos x="142" y="0"/>
                </a:cxn>
                <a:cxn ang="0">
                  <a:pos x="158" y="2"/>
                </a:cxn>
                <a:cxn ang="0">
                  <a:pos x="172" y="4"/>
                </a:cxn>
                <a:cxn ang="0">
                  <a:pos x="186" y="6"/>
                </a:cxn>
                <a:cxn ang="0">
                  <a:pos x="198" y="12"/>
                </a:cxn>
                <a:cxn ang="0">
                  <a:pos x="210" y="18"/>
                </a:cxn>
                <a:cxn ang="0">
                  <a:pos x="222" y="24"/>
                </a:cxn>
                <a:cxn ang="0">
                  <a:pos x="234" y="34"/>
                </a:cxn>
                <a:cxn ang="0">
                  <a:pos x="244" y="42"/>
                </a:cxn>
                <a:cxn ang="0">
                  <a:pos x="252" y="52"/>
                </a:cxn>
                <a:cxn ang="0">
                  <a:pos x="262" y="64"/>
                </a:cxn>
                <a:cxn ang="0">
                  <a:pos x="268" y="76"/>
                </a:cxn>
                <a:cxn ang="0">
                  <a:pos x="274" y="88"/>
                </a:cxn>
                <a:cxn ang="0">
                  <a:pos x="280" y="102"/>
                </a:cxn>
                <a:cxn ang="0">
                  <a:pos x="282" y="114"/>
                </a:cxn>
                <a:cxn ang="0">
                  <a:pos x="284" y="128"/>
                </a:cxn>
                <a:cxn ang="0">
                  <a:pos x="286" y="144"/>
                </a:cxn>
              </a:cxnLst>
              <a:rect l="0" t="0" r="r" b="b"/>
              <a:pathLst>
                <a:path w="286" h="144">
                  <a:moveTo>
                    <a:pt x="0" y="144"/>
                  </a:moveTo>
                  <a:lnTo>
                    <a:pt x="0" y="144"/>
                  </a:lnTo>
                  <a:lnTo>
                    <a:pt x="0" y="128"/>
                  </a:lnTo>
                  <a:lnTo>
                    <a:pt x="2" y="114"/>
                  </a:lnTo>
                  <a:lnTo>
                    <a:pt x="6" y="102"/>
                  </a:lnTo>
                  <a:lnTo>
                    <a:pt x="10" y="88"/>
                  </a:lnTo>
                  <a:lnTo>
                    <a:pt x="16" y="76"/>
                  </a:lnTo>
                  <a:lnTo>
                    <a:pt x="24" y="64"/>
                  </a:lnTo>
                  <a:lnTo>
                    <a:pt x="32" y="52"/>
                  </a:lnTo>
                  <a:lnTo>
                    <a:pt x="42" y="42"/>
                  </a:lnTo>
                  <a:lnTo>
                    <a:pt x="52" y="34"/>
                  </a:lnTo>
                  <a:lnTo>
                    <a:pt x="62" y="24"/>
                  </a:lnTo>
                  <a:lnTo>
                    <a:pt x="74" y="18"/>
                  </a:lnTo>
                  <a:lnTo>
                    <a:pt x="86" y="12"/>
                  </a:lnTo>
                  <a:lnTo>
                    <a:pt x="100" y="6"/>
                  </a:lnTo>
                  <a:lnTo>
                    <a:pt x="114" y="4"/>
                  </a:lnTo>
                  <a:lnTo>
                    <a:pt x="128" y="2"/>
                  </a:lnTo>
                  <a:lnTo>
                    <a:pt x="142" y="0"/>
                  </a:lnTo>
                  <a:lnTo>
                    <a:pt x="142" y="0"/>
                  </a:lnTo>
                  <a:lnTo>
                    <a:pt x="158" y="2"/>
                  </a:lnTo>
                  <a:lnTo>
                    <a:pt x="172" y="4"/>
                  </a:lnTo>
                  <a:lnTo>
                    <a:pt x="186" y="6"/>
                  </a:lnTo>
                  <a:lnTo>
                    <a:pt x="198" y="12"/>
                  </a:lnTo>
                  <a:lnTo>
                    <a:pt x="210" y="18"/>
                  </a:lnTo>
                  <a:lnTo>
                    <a:pt x="222" y="24"/>
                  </a:lnTo>
                  <a:lnTo>
                    <a:pt x="234" y="34"/>
                  </a:lnTo>
                  <a:lnTo>
                    <a:pt x="244" y="42"/>
                  </a:lnTo>
                  <a:lnTo>
                    <a:pt x="252" y="52"/>
                  </a:lnTo>
                  <a:lnTo>
                    <a:pt x="262" y="64"/>
                  </a:lnTo>
                  <a:lnTo>
                    <a:pt x="268" y="76"/>
                  </a:lnTo>
                  <a:lnTo>
                    <a:pt x="274" y="88"/>
                  </a:lnTo>
                  <a:lnTo>
                    <a:pt x="280" y="102"/>
                  </a:lnTo>
                  <a:lnTo>
                    <a:pt x="282" y="114"/>
                  </a:lnTo>
                  <a:lnTo>
                    <a:pt x="284" y="128"/>
                  </a:lnTo>
                  <a:lnTo>
                    <a:pt x="286" y="144"/>
                  </a:lnTo>
                </a:path>
              </a:pathLst>
            </a:custGeom>
            <a:noFill/>
            <a:ln w="12700">
              <a:solidFill>
                <a:srgbClr val="FF505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17" name="그룹 16"/>
          <p:cNvGrpSpPr/>
          <p:nvPr userDrawn="1"/>
        </p:nvGrpSpPr>
        <p:grpSpPr>
          <a:xfrm>
            <a:off x="1496135" y="3935186"/>
            <a:ext cx="112685" cy="119445"/>
            <a:chOff x="1496134" y="3909228"/>
            <a:chExt cx="112685" cy="119445"/>
          </a:xfrm>
        </p:grpSpPr>
        <p:sp>
          <p:nvSpPr>
            <p:cNvPr id="18" name="Rectangle 17"/>
            <p:cNvSpPr>
              <a:spLocks noChangeArrowheads="1"/>
            </p:cNvSpPr>
            <p:nvPr userDrawn="1"/>
          </p:nvSpPr>
          <p:spPr bwMode="auto">
            <a:xfrm>
              <a:off x="1496134" y="3926311"/>
              <a:ext cx="112685" cy="102362"/>
            </a:xfrm>
            <a:prstGeom prst="rect">
              <a:avLst/>
            </a:prstGeom>
            <a:noFill/>
            <a:ln w="12700">
              <a:solidFill>
                <a:srgbClr val="FF505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 dirty="0">
                <a:solidFill>
                  <a:prstClr val="black"/>
                </a:solidFill>
              </a:endParaRPr>
            </a:p>
          </p:txBody>
        </p:sp>
        <p:grpSp>
          <p:nvGrpSpPr>
            <p:cNvPr id="19" name="그룹 19"/>
            <p:cNvGrpSpPr/>
            <p:nvPr userDrawn="1"/>
          </p:nvGrpSpPr>
          <p:grpSpPr>
            <a:xfrm>
              <a:off x="1511618" y="3909228"/>
              <a:ext cx="83869" cy="89339"/>
              <a:chOff x="1887176" y="4610293"/>
              <a:chExt cx="111825" cy="119119"/>
            </a:xfrm>
          </p:grpSpPr>
          <p:sp>
            <p:nvSpPr>
              <p:cNvPr id="20" name="Freeform 14"/>
              <p:cNvSpPr>
                <a:spLocks/>
              </p:cNvSpPr>
              <p:nvPr/>
            </p:nvSpPr>
            <p:spPr bwMode="auto">
              <a:xfrm>
                <a:off x="1910114" y="4676654"/>
                <a:ext cx="74550" cy="52758"/>
              </a:xfrm>
              <a:custGeom>
                <a:avLst/>
                <a:gdLst/>
                <a:ahLst/>
                <a:cxnLst>
                  <a:cxn ang="0">
                    <a:pos x="0" y="44"/>
                  </a:cxn>
                  <a:cxn ang="0">
                    <a:pos x="46" y="92"/>
                  </a:cxn>
                  <a:cxn ang="0">
                    <a:pos x="130" y="0"/>
                  </a:cxn>
                </a:cxnLst>
                <a:rect l="0" t="0" r="r" b="b"/>
                <a:pathLst>
                  <a:path w="130" h="92">
                    <a:moveTo>
                      <a:pt x="0" y="44"/>
                    </a:moveTo>
                    <a:lnTo>
                      <a:pt x="46" y="92"/>
                    </a:lnTo>
                    <a:lnTo>
                      <a:pt x="130" y="0"/>
                    </a:lnTo>
                  </a:path>
                </a:pathLst>
              </a:custGeom>
              <a:noFill/>
              <a:ln w="12700">
                <a:solidFill>
                  <a:srgbClr val="FF505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4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21" name="Line 18"/>
              <p:cNvSpPr>
                <a:spLocks noChangeShapeType="1"/>
              </p:cNvSpPr>
              <p:nvPr/>
            </p:nvSpPr>
            <p:spPr bwMode="auto">
              <a:xfrm flipV="1">
                <a:off x="1887176" y="4610293"/>
                <a:ext cx="574" cy="21791"/>
              </a:xfrm>
              <a:prstGeom prst="line">
                <a:avLst/>
              </a:prstGeom>
              <a:noFill/>
              <a:ln w="12700">
                <a:solidFill>
                  <a:srgbClr val="FF505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4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22" name="Line 19"/>
              <p:cNvSpPr>
                <a:spLocks noChangeShapeType="1"/>
              </p:cNvSpPr>
              <p:nvPr/>
            </p:nvSpPr>
            <p:spPr bwMode="auto">
              <a:xfrm flipV="1">
                <a:off x="1998427" y="4610293"/>
                <a:ext cx="574" cy="21791"/>
              </a:xfrm>
              <a:prstGeom prst="line">
                <a:avLst/>
              </a:prstGeom>
              <a:noFill/>
              <a:ln w="12700">
                <a:solidFill>
                  <a:srgbClr val="FF505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400" dirty="0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23" name="텍스트 개체 틀 185"/>
          <p:cNvSpPr>
            <a:spLocks noGrp="1"/>
          </p:cNvSpPr>
          <p:nvPr>
            <p:ph type="body" sz="quarter" idx="11" hasCustomPrompt="1"/>
          </p:nvPr>
        </p:nvSpPr>
        <p:spPr>
          <a:xfrm>
            <a:off x="1835697" y="2802343"/>
            <a:ext cx="2772865" cy="288925"/>
          </a:xfrm>
          <a:prstGeom prst="rect">
            <a:avLst/>
          </a:prstGeom>
        </p:spPr>
        <p:txBody>
          <a:bodyPr lIns="36000" tIns="36000" rIns="36000" bIns="36000" anchor="ctr"/>
          <a:lstStyle>
            <a:lvl1pPr marL="0" indent="0">
              <a:buNone/>
              <a:defRPr sz="1400"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소속팀</a:t>
            </a:r>
            <a:r>
              <a:rPr lang="en-US" altLang="ko-KR" dirty="0"/>
              <a:t>/</a:t>
            </a:r>
            <a:r>
              <a:rPr lang="ko-KR" altLang="en-US" dirty="0"/>
              <a:t>작성자</a:t>
            </a:r>
          </a:p>
        </p:txBody>
      </p:sp>
      <p:sp>
        <p:nvSpPr>
          <p:cNvPr id="24" name="텍스트 개체 틀 185"/>
          <p:cNvSpPr>
            <a:spLocks noGrp="1"/>
          </p:cNvSpPr>
          <p:nvPr>
            <p:ph type="body" sz="quarter" idx="12" hasCustomPrompt="1"/>
          </p:nvPr>
        </p:nvSpPr>
        <p:spPr>
          <a:xfrm>
            <a:off x="1835697" y="3150383"/>
            <a:ext cx="2772865" cy="288925"/>
          </a:xfrm>
          <a:prstGeom prst="rect">
            <a:avLst/>
          </a:prstGeom>
        </p:spPr>
        <p:txBody>
          <a:bodyPr lIns="36000" tIns="36000" rIns="36000" bIns="36000" anchor="ctr"/>
          <a:lstStyle>
            <a:lvl1pPr marL="0" indent="0">
              <a:buNone/>
              <a:defRPr sz="1400"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en-US" altLang="ko-KR" dirty="0"/>
              <a:t>00</a:t>
            </a:r>
            <a:r>
              <a:rPr lang="ko-KR" altLang="en-US" dirty="0"/>
              <a:t>매</a:t>
            </a:r>
          </a:p>
        </p:txBody>
      </p:sp>
      <p:sp>
        <p:nvSpPr>
          <p:cNvPr id="25" name="텍스트 개체 틀 185"/>
          <p:cNvSpPr>
            <a:spLocks noGrp="1"/>
          </p:cNvSpPr>
          <p:nvPr>
            <p:ph type="body" sz="quarter" idx="13" hasCustomPrompt="1"/>
          </p:nvPr>
        </p:nvSpPr>
        <p:spPr>
          <a:xfrm>
            <a:off x="1835697" y="3498423"/>
            <a:ext cx="2772865" cy="288925"/>
          </a:xfrm>
          <a:prstGeom prst="rect">
            <a:avLst/>
          </a:prstGeom>
        </p:spPr>
        <p:txBody>
          <a:bodyPr lIns="36000" tIns="36000" rIns="36000" bIns="36000" anchor="ctr"/>
          <a:lstStyle>
            <a:lvl1pPr marL="0" indent="0">
              <a:buNone/>
              <a:defRPr sz="1400"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en-US" altLang="ko-KR" dirty="0"/>
              <a:t>00</a:t>
            </a:r>
            <a:r>
              <a:rPr lang="ko-KR" altLang="en-US" dirty="0"/>
              <a:t>분</a:t>
            </a:r>
          </a:p>
        </p:txBody>
      </p:sp>
      <p:sp>
        <p:nvSpPr>
          <p:cNvPr id="26" name="텍스트 개체 틀 185"/>
          <p:cNvSpPr>
            <a:spLocks noGrp="1"/>
          </p:cNvSpPr>
          <p:nvPr>
            <p:ph type="body" sz="quarter" idx="14" hasCustomPrompt="1"/>
          </p:nvPr>
        </p:nvSpPr>
        <p:spPr>
          <a:xfrm>
            <a:off x="1835697" y="3846464"/>
            <a:ext cx="2772865" cy="288925"/>
          </a:xfrm>
          <a:prstGeom prst="rect">
            <a:avLst/>
          </a:prstGeom>
        </p:spPr>
        <p:txBody>
          <a:bodyPr lIns="36000" tIns="36000" rIns="36000" bIns="36000" anchor="ctr"/>
          <a:lstStyle>
            <a:lvl1pPr marL="0" indent="0">
              <a:buNone/>
              <a:defRPr sz="1400"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en-US" altLang="ko-KR" dirty="0"/>
              <a:t>2022.00.00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46262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.사내용 - 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 userDrawn="1"/>
        </p:nvSpPr>
        <p:spPr>
          <a:xfrm flipH="1">
            <a:off x="0" y="0"/>
            <a:ext cx="2285984" cy="5143500"/>
          </a:xfrm>
          <a:prstGeom prst="rect">
            <a:avLst/>
          </a:prstGeom>
          <a:solidFill>
            <a:srgbClr val="070324"/>
          </a:solidFill>
          <a:ln w="9525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457200" latinLnBrk="0" hangingPunct="0"/>
            <a:endParaRPr lang="ko-KR" altLang="en-US" dirty="0">
              <a:solidFill>
                <a:srgbClr val="000000"/>
              </a:solidFill>
              <a:sym typeface="Calibri"/>
            </a:endParaRPr>
          </a:p>
        </p:txBody>
      </p:sp>
      <p:sp>
        <p:nvSpPr>
          <p:cNvPr id="6" name="Freeform 8"/>
          <p:cNvSpPr>
            <a:spLocks/>
          </p:cNvSpPr>
          <p:nvPr userDrawn="1"/>
        </p:nvSpPr>
        <p:spPr bwMode="auto">
          <a:xfrm rot="16200000">
            <a:off x="2047543" y="720630"/>
            <a:ext cx="910973" cy="434089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16" y="5"/>
              </a:cxn>
              <a:cxn ang="0">
                <a:pos x="232" y="17"/>
              </a:cxn>
              <a:cxn ang="0">
                <a:pos x="281" y="24"/>
              </a:cxn>
              <a:cxn ang="0">
                <a:pos x="377" y="46"/>
              </a:cxn>
              <a:cxn ang="0">
                <a:pos x="470" y="76"/>
              </a:cxn>
              <a:cxn ang="0">
                <a:pos x="562" y="111"/>
              </a:cxn>
              <a:cxn ang="0">
                <a:pos x="607" y="130"/>
              </a:cxn>
              <a:cxn ang="0">
                <a:pos x="668" y="160"/>
              </a:cxn>
              <a:cxn ang="0">
                <a:pos x="702" y="179"/>
              </a:cxn>
              <a:cxn ang="0">
                <a:pos x="769" y="219"/>
              </a:cxn>
              <a:cxn ang="0">
                <a:pos x="834" y="263"/>
              </a:cxn>
              <a:cxn ang="0">
                <a:pos x="895" y="311"/>
              </a:cxn>
              <a:cxn ang="0">
                <a:pos x="953" y="362"/>
              </a:cxn>
              <a:cxn ang="0">
                <a:pos x="1009" y="417"/>
              </a:cxn>
              <a:cxn ang="0">
                <a:pos x="1061" y="475"/>
              </a:cxn>
              <a:cxn ang="0">
                <a:pos x="1111" y="536"/>
              </a:cxn>
              <a:cxn ang="0">
                <a:pos x="1133" y="567"/>
              </a:cxn>
              <a:cxn ang="0">
                <a:pos x="1173" y="624"/>
              </a:cxn>
              <a:cxn ang="0">
                <a:pos x="1210" y="683"/>
              </a:cxn>
              <a:cxn ang="0">
                <a:pos x="1244" y="743"/>
              </a:cxn>
              <a:cxn ang="0">
                <a:pos x="1276" y="805"/>
              </a:cxn>
              <a:cxn ang="0">
                <a:pos x="1290" y="836"/>
              </a:cxn>
              <a:cxn ang="0">
                <a:pos x="1319" y="901"/>
              </a:cxn>
              <a:cxn ang="0">
                <a:pos x="1331" y="934"/>
              </a:cxn>
              <a:cxn ang="0">
                <a:pos x="1354" y="997"/>
              </a:cxn>
              <a:cxn ang="0">
                <a:pos x="1369" y="1027"/>
              </a:cxn>
              <a:cxn ang="0">
                <a:pos x="1389" y="1055"/>
              </a:cxn>
              <a:cxn ang="0">
                <a:pos x="1395" y="1062"/>
              </a:cxn>
              <a:cxn ang="0">
                <a:pos x="1408" y="1072"/>
              </a:cxn>
              <a:cxn ang="0">
                <a:pos x="1418" y="1075"/>
              </a:cxn>
              <a:cxn ang="0">
                <a:pos x="1424" y="1075"/>
              </a:cxn>
              <a:cxn ang="0">
                <a:pos x="1433" y="1073"/>
              </a:cxn>
              <a:cxn ang="0">
                <a:pos x="1451" y="1062"/>
              </a:cxn>
              <a:cxn ang="0">
                <a:pos x="1465" y="1044"/>
              </a:cxn>
              <a:cxn ang="0">
                <a:pos x="1481" y="1017"/>
              </a:cxn>
              <a:cxn ang="0">
                <a:pos x="1489" y="1000"/>
              </a:cxn>
              <a:cxn ang="0">
                <a:pos x="1510" y="948"/>
              </a:cxn>
              <a:cxn ang="0">
                <a:pos x="1536" y="879"/>
              </a:cxn>
              <a:cxn ang="0">
                <a:pos x="1551" y="844"/>
              </a:cxn>
              <a:cxn ang="0">
                <a:pos x="1583" y="775"/>
              </a:cxn>
              <a:cxn ang="0">
                <a:pos x="1601" y="742"/>
              </a:cxn>
              <a:cxn ang="0">
                <a:pos x="1638" y="677"/>
              </a:cxn>
              <a:cxn ang="0">
                <a:pos x="1679" y="613"/>
              </a:cxn>
              <a:cxn ang="0">
                <a:pos x="1723" y="551"/>
              </a:cxn>
              <a:cxn ang="0">
                <a:pos x="1770" y="492"/>
              </a:cxn>
              <a:cxn ang="0">
                <a:pos x="1792" y="466"/>
              </a:cxn>
              <a:cxn ang="0">
                <a:pos x="1836" y="418"/>
              </a:cxn>
              <a:cxn ang="0">
                <a:pos x="1882" y="371"/>
              </a:cxn>
              <a:cxn ang="0">
                <a:pos x="1932" y="327"/>
              </a:cxn>
              <a:cxn ang="0">
                <a:pos x="1983" y="285"/>
              </a:cxn>
              <a:cxn ang="0">
                <a:pos x="2036" y="246"/>
              </a:cxn>
              <a:cxn ang="0">
                <a:pos x="2090" y="209"/>
              </a:cxn>
              <a:cxn ang="0">
                <a:pos x="2147" y="175"/>
              </a:cxn>
              <a:cxn ang="0">
                <a:pos x="2177" y="160"/>
              </a:cxn>
              <a:cxn ang="0">
                <a:pos x="2237" y="130"/>
              </a:cxn>
              <a:cxn ang="0">
                <a:pos x="2282" y="111"/>
              </a:cxn>
              <a:cxn ang="0">
                <a:pos x="2374" y="76"/>
              </a:cxn>
              <a:cxn ang="0">
                <a:pos x="2468" y="46"/>
              </a:cxn>
              <a:cxn ang="0">
                <a:pos x="2563" y="24"/>
              </a:cxn>
              <a:cxn ang="0">
                <a:pos x="2612" y="17"/>
              </a:cxn>
              <a:cxn ang="0">
                <a:pos x="2728" y="5"/>
              </a:cxn>
              <a:cxn ang="0">
                <a:pos x="2844" y="0"/>
              </a:cxn>
            </a:cxnLst>
            <a:rect l="0" t="0" r="r" b="b"/>
            <a:pathLst>
              <a:path w="2844" h="1075">
                <a:moveTo>
                  <a:pt x="0" y="0"/>
                </a:moveTo>
                <a:lnTo>
                  <a:pt x="0" y="0"/>
                </a:lnTo>
                <a:lnTo>
                  <a:pt x="58" y="1"/>
                </a:lnTo>
                <a:lnTo>
                  <a:pt x="116" y="5"/>
                </a:lnTo>
                <a:lnTo>
                  <a:pt x="174" y="10"/>
                </a:lnTo>
                <a:lnTo>
                  <a:pt x="232" y="17"/>
                </a:lnTo>
                <a:lnTo>
                  <a:pt x="232" y="17"/>
                </a:lnTo>
                <a:lnTo>
                  <a:pt x="281" y="24"/>
                </a:lnTo>
                <a:lnTo>
                  <a:pt x="329" y="34"/>
                </a:lnTo>
                <a:lnTo>
                  <a:pt x="377" y="46"/>
                </a:lnTo>
                <a:lnTo>
                  <a:pt x="424" y="60"/>
                </a:lnTo>
                <a:lnTo>
                  <a:pt x="470" y="76"/>
                </a:lnTo>
                <a:lnTo>
                  <a:pt x="517" y="92"/>
                </a:lnTo>
                <a:lnTo>
                  <a:pt x="562" y="111"/>
                </a:lnTo>
                <a:lnTo>
                  <a:pt x="607" y="130"/>
                </a:lnTo>
                <a:lnTo>
                  <a:pt x="607" y="130"/>
                </a:lnTo>
                <a:lnTo>
                  <a:pt x="638" y="145"/>
                </a:lnTo>
                <a:lnTo>
                  <a:pt x="668" y="160"/>
                </a:lnTo>
                <a:lnTo>
                  <a:pt x="668" y="160"/>
                </a:lnTo>
                <a:lnTo>
                  <a:pt x="702" y="179"/>
                </a:lnTo>
                <a:lnTo>
                  <a:pt x="736" y="198"/>
                </a:lnTo>
                <a:lnTo>
                  <a:pt x="769" y="219"/>
                </a:lnTo>
                <a:lnTo>
                  <a:pt x="802" y="241"/>
                </a:lnTo>
                <a:lnTo>
                  <a:pt x="834" y="263"/>
                </a:lnTo>
                <a:lnTo>
                  <a:pt x="864" y="287"/>
                </a:lnTo>
                <a:lnTo>
                  <a:pt x="895" y="311"/>
                </a:lnTo>
                <a:lnTo>
                  <a:pt x="924" y="337"/>
                </a:lnTo>
                <a:lnTo>
                  <a:pt x="953" y="362"/>
                </a:lnTo>
                <a:lnTo>
                  <a:pt x="981" y="390"/>
                </a:lnTo>
                <a:lnTo>
                  <a:pt x="1009" y="417"/>
                </a:lnTo>
                <a:lnTo>
                  <a:pt x="1035" y="447"/>
                </a:lnTo>
                <a:lnTo>
                  <a:pt x="1061" y="475"/>
                </a:lnTo>
                <a:lnTo>
                  <a:pt x="1086" y="506"/>
                </a:lnTo>
                <a:lnTo>
                  <a:pt x="1111" y="536"/>
                </a:lnTo>
                <a:lnTo>
                  <a:pt x="1133" y="567"/>
                </a:lnTo>
                <a:lnTo>
                  <a:pt x="1133" y="567"/>
                </a:lnTo>
                <a:lnTo>
                  <a:pt x="1153" y="596"/>
                </a:lnTo>
                <a:lnTo>
                  <a:pt x="1173" y="624"/>
                </a:lnTo>
                <a:lnTo>
                  <a:pt x="1192" y="654"/>
                </a:lnTo>
                <a:lnTo>
                  <a:pt x="1210" y="683"/>
                </a:lnTo>
                <a:lnTo>
                  <a:pt x="1228" y="713"/>
                </a:lnTo>
                <a:lnTo>
                  <a:pt x="1244" y="743"/>
                </a:lnTo>
                <a:lnTo>
                  <a:pt x="1261" y="774"/>
                </a:lnTo>
                <a:lnTo>
                  <a:pt x="1276" y="805"/>
                </a:lnTo>
                <a:lnTo>
                  <a:pt x="1276" y="805"/>
                </a:lnTo>
                <a:lnTo>
                  <a:pt x="1290" y="836"/>
                </a:lnTo>
                <a:lnTo>
                  <a:pt x="1304" y="869"/>
                </a:lnTo>
                <a:lnTo>
                  <a:pt x="1319" y="901"/>
                </a:lnTo>
                <a:lnTo>
                  <a:pt x="1331" y="934"/>
                </a:lnTo>
                <a:lnTo>
                  <a:pt x="1331" y="934"/>
                </a:lnTo>
                <a:lnTo>
                  <a:pt x="1343" y="965"/>
                </a:lnTo>
                <a:lnTo>
                  <a:pt x="1354" y="997"/>
                </a:lnTo>
                <a:lnTo>
                  <a:pt x="1361" y="1012"/>
                </a:lnTo>
                <a:lnTo>
                  <a:pt x="1369" y="1027"/>
                </a:lnTo>
                <a:lnTo>
                  <a:pt x="1378" y="1041"/>
                </a:lnTo>
                <a:lnTo>
                  <a:pt x="1389" y="1055"/>
                </a:lnTo>
                <a:lnTo>
                  <a:pt x="1389" y="1055"/>
                </a:lnTo>
                <a:lnTo>
                  <a:pt x="1395" y="1062"/>
                </a:lnTo>
                <a:lnTo>
                  <a:pt x="1404" y="1068"/>
                </a:lnTo>
                <a:lnTo>
                  <a:pt x="1408" y="1072"/>
                </a:lnTo>
                <a:lnTo>
                  <a:pt x="1414" y="1074"/>
                </a:lnTo>
                <a:lnTo>
                  <a:pt x="1418" y="1075"/>
                </a:lnTo>
                <a:lnTo>
                  <a:pt x="1424" y="1075"/>
                </a:lnTo>
                <a:lnTo>
                  <a:pt x="1424" y="1075"/>
                </a:lnTo>
                <a:lnTo>
                  <a:pt x="1428" y="1074"/>
                </a:lnTo>
                <a:lnTo>
                  <a:pt x="1433" y="1073"/>
                </a:lnTo>
                <a:lnTo>
                  <a:pt x="1442" y="1068"/>
                </a:lnTo>
                <a:lnTo>
                  <a:pt x="1451" y="1062"/>
                </a:lnTo>
                <a:lnTo>
                  <a:pt x="1459" y="1053"/>
                </a:lnTo>
                <a:lnTo>
                  <a:pt x="1465" y="1044"/>
                </a:lnTo>
                <a:lnTo>
                  <a:pt x="1471" y="1034"/>
                </a:lnTo>
                <a:lnTo>
                  <a:pt x="1481" y="1017"/>
                </a:lnTo>
                <a:lnTo>
                  <a:pt x="1481" y="1017"/>
                </a:lnTo>
                <a:lnTo>
                  <a:pt x="1489" y="1000"/>
                </a:lnTo>
                <a:lnTo>
                  <a:pt x="1496" y="983"/>
                </a:lnTo>
                <a:lnTo>
                  <a:pt x="1510" y="948"/>
                </a:lnTo>
                <a:lnTo>
                  <a:pt x="1522" y="913"/>
                </a:lnTo>
                <a:lnTo>
                  <a:pt x="1536" y="879"/>
                </a:lnTo>
                <a:lnTo>
                  <a:pt x="1536" y="879"/>
                </a:lnTo>
                <a:lnTo>
                  <a:pt x="1551" y="844"/>
                </a:lnTo>
                <a:lnTo>
                  <a:pt x="1567" y="809"/>
                </a:lnTo>
                <a:lnTo>
                  <a:pt x="1583" y="775"/>
                </a:lnTo>
                <a:lnTo>
                  <a:pt x="1601" y="742"/>
                </a:lnTo>
                <a:lnTo>
                  <a:pt x="1601" y="742"/>
                </a:lnTo>
                <a:lnTo>
                  <a:pt x="1620" y="709"/>
                </a:lnTo>
                <a:lnTo>
                  <a:pt x="1638" y="677"/>
                </a:lnTo>
                <a:lnTo>
                  <a:pt x="1658" y="645"/>
                </a:lnTo>
                <a:lnTo>
                  <a:pt x="1679" y="613"/>
                </a:lnTo>
                <a:lnTo>
                  <a:pt x="1701" y="581"/>
                </a:lnTo>
                <a:lnTo>
                  <a:pt x="1723" y="551"/>
                </a:lnTo>
                <a:lnTo>
                  <a:pt x="1747" y="521"/>
                </a:lnTo>
                <a:lnTo>
                  <a:pt x="1770" y="492"/>
                </a:lnTo>
                <a:lnTo>
                  <a:pt x="1770" y="492"/>
                </a:lnTo>
                <a:lnTo>
                  <a:pt x="1792" y="466"/>
                </a:lnTo>
                <a:lnTo>
                  <a:pt x="1813" y="442"/>
                </a:lnTo>
                <a:lnTo>
                  <a:pt x="1836" y="418"/>
                </a:lnTo>
                <a:lnTo>
                  <a:pt x="1859" y="394"/>
                </a:lnTo>
                <a:lnTo>
                  <a:pt x="1882" y="371"/>
                </a:lnTo>
                <a:lnTo>
                  <a:pt x="1906" y="349"/>
                </a:lnTo>
                <a:lnTo>
                  <a:pt x="1932" y="327"/>
                </a:lnTo>
                <a:lnTo>
                  <a:pt x="1957" y="306"/>
                </a:lnTo>
                <a:lnTo>
                  <a:pt x="1983" y="285"/>
                </a:lnTo>
                <a:lnTo>
                  <a:pt x="2009" y="265"/>
                </a:lnTo>
                <a:lnTo>
                  <a:pt x="2036" y="246"/>
                </a:lnTo>
                <a:lnTo>
                  <a:pt x="2063" y="228"/>
                </a:lnTo>
                <a:lnTo>
                  <a:pt x="2090" y="209"/>
                </a:lnTo>
                <a:lnTo>
                  <a:pt x="2119" y="192"/>
                </a:lnTo>
                <a:lnTo>
                  <a:pt x="2147" y="175"/>
                </a:lnTo>
                <a:lnTo>
                  <a:pt x="2177" y="160"/>
                </a:lnTo>
                <a:lnTo>
                  <a:pt x="2177" y="160"/>
                </a:lnTo>
                <a:lnTo>
                  <a:pt x="2206" y="145"/>
                </a:lnTo>
                <a:lnTo>
                  <a:pt x="2237" y="130"/>
                </a:lnTo>
                <a:lnTo>
                  <a:pt x="2237" y="130"/>
                </a:lnTo>
                <a:lnTo>
                  <a:pt x="2282" y="111"/>
                </a:lnTo>
                <a:lnTo>
                  <a:pt x="2328" y="92"/>
                </a:lnTo>
                <a:lnTo>
                  <a:pt x="2374" y="76"/>
                </a:lnTo>
                <a:lnTo>
                  <a:pt x="2421" y="60"/>
                </a:lnTo>
                <a:lnTo>
                  <a:pt x="2468" y="46"/>
                </a:lnTo>
                <a:lnTo>
                  <a:pt x="2515" y="34"/>
                </a:lnTo>
                <a:lnTo>
                  <a:pt x="2563" y="24"/>
                </a:lnTo>
                <a:lnTo>
                  <a:pt x="2612" y="17"/>
                </a:lnTo>
                <a:lnTo>
                  <a:pt x="2612" y="17"/>
                </a:lnTo>
                <a:lnTo>
                  <a:pt x="2670" y="10"/>
                </a:lnTo>
                <a:lnTo>
                  <a:pt x="2728" y="5"/>
                </a:lnTo>
                <a:lnTo>
                  <a:pt x="2786" y="1"/>
                </a:lnTo>
                <a:lnTo>
                  <a:pt x="2844" y="0"/>
                </a:lnTo>
              </a:path>
            </a:pathLst>
          </a:custGeom>
          <a:solidFill>
            <a:srgbClr val="070324"/>
          </a:solidFill>
          <a:ln w="9525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457200" latinLnBrk="0" hangingPunct="0"/>
            <a:endParaRPr lang="ko-KR" altLang="en-US" dirty="0">
              <a:solidFill>
                <a:srgbClr val="000000"/>
              </a:solidFill>
              <a:sym typeface="Calibri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218301" y="679137"/>
            <a:ext cx="17091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Contents</a:t>
            </a:r>
            <a:endParaRPr lang="ko-KR" altLang="en-US" sz="28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2987824" y="775591"/>
            <a:ext cx="2664297" cy="297000"/>
          </a:xfrm>
          <a:prstGeom prst="rect">
            <a:avLst/>
          </a:prstGeom>
        </p:spPr>
        <p:txBody>
          <a:bodyPr lIns="36000" tIns="36000" rIns="36000" bIns="36000" anchor="ctr"/>
          <a:lstStyle>
            <a:lvl1pPr marL="0" indent="0">
              <a:buNone/>
              <a:defRPr sz="2200" b="1" baseline="0"/>
            </a:lvl1pPr>
          </a:lstStyle>
          <a:p>
            <a:pPr lvl="0"/>
            <a:r>
              <a:rPr lang="en-US" altLang="ko-KR" dirty="0"/>
              <a:t>01 </a:t>
            </a:r>
            <a:r>
              <a:rPr lang="ko-KR" altLang="en-US" dirty="0"/>
              <a:t>꼭지 제목</a:t>
            </a:r>
          </a:p>
        </p:txBody>
      </p:sp>
      <p:sp>
        <p:nvSpPr>
          <p:cNvPr id="25" name="텍스트 개체 틀 24"/>
          <p:cNvSpPr>
            <a:spLocks noGrp="1"/>
          </p:cNvSpPr>
          <p:nvPr>
            <p:ph type="body" sz="quarter" idx="11" hasCustomPrompt="1"/>
          </p:nvPr>
        </p:nvSpPr>
        <p:spPr>
          <a:xfrm>
            <a:off x="3419872" y="1113588"/>
            <a:ext cx="2232248" cy="594066"/>
          </a:xfrm>
          <a:prstGeom prst="rect">
            <a:avLst/>
          </a:prstGeom>
        </p:spPr>
        <p:txBody>
          <a:bodyPr lIns="36000" tIns="36000" rIns="36000" bIns="36000"/>
          <a:lstStyle>
            <a:lvl1pPr marL="0" indent="0">
              <a:lnSpc>
                <a:spcPct val="100000"/>
              </a:lnSpc>
              <a:buNone/>
              <a:defRPr sz="1300"/>
            </a:lvl1pPr>
          </a:lstStyle>
          <a:p>
            <a:pPr lvl="0"/>
            <a:r>
              <a:rPr lang="ko-KR" altLang="en-US" dirty="0"/>
              <a:t>페이지 제목</a:t>
            </a:r>
            <a:endParaRPr lang="en-US" altLang="ko-KR" dirty="0"/>
          </a:p>
          <a:p>
            <a:pPr lvl="0"/>
            <a:r>
              <a:rPr lang="ko-KR" altLang="en-US" dirty="0"/>
              <a:t>페이지 제목</a:t>
            </a:r>
            <a:endParaRPr lang="en-US" altLang="ko-KR" dirty="0"/>
          </a:p>
          <a:p>
            <a:pPr lvl="0"/>
            <a:r>
              <a:rPr lang="ko-KR" altLang="en-US" dirty="0"/>
              <a:t>페이지 제목</a:t>
            </a:r>
          </a:p>
        </p:txBody>
      </p:sp>
      <p:sp>
        <p:nvSpPr>
          <p:cNvPr id="30" name="텍스트 개체 틀 2"/>
          <p:cNvSpPr>
            <a:spLocks noGrp="1"/>
          </p:cNvSpPr>
          <p:nvPr>
            <p:ph type="body" sz="quarter" idx="12" hasCustomPrompt="1"/>
          </p:nvPr>
        </p:nvSpPr>
        <p:spPr>
          <a:xfrm>
            <a:off x="2987824" y="3273828"/>
            <a:ext cx="2664297" cy="297000"/>
          </a:xfrm>
          <a:prstGeom prst="rect">
            <a:avLst/>
          </a:prstGeom>
        </p:spPr>
        <p:txBody>
          <a:bodyPr lIns="36000" tIns="36000" rIns="36000" bIns="36000" anchor="ctr"/>
          <a:lstStyle>
            <a:lvl1pPr marL="0" indent="0">
              <a:buNone/>
              <a:defRPr sz="2200" b="1" baseline="0"/>
            </a:lvl1pPr>
          </a:lstStyle>
          <a:p>
            <a:pPr lvl="0"/>
            <a:r>
              <a:rPr lang="en-US" altLang="ko-KR" dirty="0"/>
              <a:t>03 </a:t>
            </a:r>
            <a:r>
              <a:rPr lang="ko-KR" altLang="en-US" dirty="0"/>
              <a:t>꼭지 제목</a:t>
            </a:r>
          </a:p>
        </p:txBody>
      </p:sp>
      <p:sp>
        <p:nvSpPr>
          <p:cNvPr id="31" name="텍스트 개체 틀 24"/>
          <p:cNvSpPr>
            <a:spLocks noGrp="1"/>
          </p:cNvSpPr>
          <p:nvPr>
            <p:ph type="body" sz="quarter" idx="13" hasCustomPrompt="1"/>
          </p:nvPr>
        </p:nvSpPr>
        <p:spPr>
          <a:xfrm>
            <a:off x="3419872" y="3611825"/>
            <a:ext cx="2232248" cy="594066"/>
          </a:xfrm>
          <a:prstGeom prst="rect">
            <a:avLst/>
          </a:prstGeom>
        </p:spPr>
        <p:txBody>
          <a:bodyPr lIns="36000" tIns="36000" rIns="36000" bIns="36000"/>
          <a:lstStyle>
            <a:lvl1pPr marL="0" indent="0">
              <a:lnSpc>
                <a:spcPct val="100000"/>
              </a:lnSpc>
              <a:buNone/>
              <a:defRPr sz="1300"/>
            </a:lvl1pPr>
          </a:lstStyle>
          <a:p>
            <a:pPr lvl="0"/>
            <a:r>
              <a:rPr lang="ko-KR" altLang="en-US" dirty="0"/>
              <a:t>페이지 제목</a:t>
            </a:r>
            <a:endParaRPr lang="en-US" altLang="ko-KR" dirty="0"/>
          </a:p>
          <a:p>
            <a:pPr lvl="0"/>
            <a:r>
              <a:rPr lang="ko-KR" altLang="en-US" dirty="0"/>
              <a:t>페이지 제목</a:t>
            </a:r>
            <a:endParaRPr lang="en-US" altLang="ko-KR" dirty="0"/>
          </a:p>
          <a:p>
            <a:pPr lvl="0"/>
            <a:r>
              <a:rPr lang="ko-KR" altLang="en-US" dirty="0"/>
              <a:t>페이지 제목</a:t>
            </a:r>
          </a:p>
        </p:txBody>
      </p:sp>
      <p:sp>
        <p:nvSpPr>
          <p:cNvPr id="33" name="텍스트 개체 틀 2"/>
          <p:cNvSpPr>
            <a:spLocks noGrp="1"/>
          </p:cNvSpPr>
          <p:nvPr>
            <p:ph type="body" sz="quarter" idx="14" hasCustomPrompt="1"/>
          </p:nvPr>
        </p:nvSpPr>
        <p:spPr>
          <a:xfrm>
            <a:off x="2987824" y="2031690"/>
            <a:ext cx="2664297" cy="297000"/>
          </a:xfrm>
          <a:prstGeom prst="rect">
            <a:avLst/>
          </a:prstGeom>
        </p:spPr>
        <p:txBody>
          <a:bodyPr lIns="36000" tIns="36000" rIns="36000" bIns="36000" anchor="ctr"/>
          <a:lstStyle>
            <a:lvl1pPr marL="0" indent="0">
              <a:buNone/>
              <a:defRPr sz="2200" b="1" baseline="0"/>
            </a:lvl1pPr>
          </a:lstStyle>
          <a:p>
            <a:pPr lvl="0"/>
            <a:r>
              <a:rPr lang="en-US" altLang="ko-KR" dirty="0"/>
              <a:t>02 </a:t>
            </a:r>
            <a:r>
              <a:rPr lang="ko-KR" altLang="en-US" dirty="0"/>
              <a:t>꼭지 제목</a:t>
            </a:r>
          </a:p>
        </p:txBody>
      </p:sp>
      <p:sp>
        <p:nvSpPr>
          <p:cNvPr id="34" name="텍스트 개체 틀 24"/>
          <p:cNvSpPr>
            <a:spLocks noGrp="1"/>
          </p:cNvSpPr>
          <p:nvPr>
            <p:ph type="body" sz="quarter" idx="15" hasCustomPrompt="1"/>
          </p:nvPr>
        </p:nvSpPr>
        <p:spPr>
          <a:xfrm>
            <a:off x="3419872" y="2369687"/>
            <a:ext cx="2232248" cy="594066"/>
          </a:xfrm>
          <a:prstGeom prst="rect">
            <a:avLst/>
          </a:prstGeom>
        </p:spPr>
        <p:txBody>
          <a:bodyPr lIns="36000" tIns="36000" rIns="36000" bIns="36000"/>
          <a:lstStyle>
            <a:lvl1pPr marL="0" indent="0">
              <a:lnSpc>
                <a:spcPct val="100000"/>
              </a:lnSpc>
              <a:buNone/>
              <a:defRPr sz="1300"/>
            </a:lvl1pPr>
          </a:lstStyle>
          <a:p>
            <a:pPr lvl="0"/>
            <a:r>
              <a:rPr lang="ko-KR" altLang="en-US" dirty="0"/>
              <a:t>페이지 제목</a:t>
            </a:r>
            <a:endParaRPr lang="en-US" altLang="ko-KR" dirty="0"/>
          </a:p>
          <a:p>
            <a:pPr lvl="0"/>
            <a:r>
              <a:rPr lang="ko-KR" altLang="en-US" dirty="0"/>
              <a:t>페이지 제목</a:t>
            </a:r>
            <a:endParaRPr lang="en-US" altLang="ko-KR" dirty="0"/>
          </a:p>
          <a:p>
            <a:pPr lvl="0"/>
            <a:r>
              <a:rPr lang="ko-KR" altLang="en-US" dirty="0"/>
              <a:t>페이지 제목</a:t>
            </a:r>
          </a:p>
        </p:txBody>
      </p:sp>
      <p:pic>
        <p:nvPicPr>
          <p:cNvPr id="12" name="Picture 2" descr="C:\Users\user\Desktop\혁신\오스템PPT 2\2차 시안\화이트배경 CI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2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7737217" y="4357700"/>
            <a:ext cx="1230915" cy="63000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.사내용 - Q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 userDrawn="1"/>
        </p:nvSpPr>
        <p:spPr>
          <a:xfrm>
            <a:off x="3347865" y="0"/>
            <a:ext cx="5796136" cy="5143500"/>
          </a:xfrm>
          <a:prstGeom prst="rect">
            <a:avLst/>
          </a:prstGeom>
          <a:solidFill>
            <a:srgbClr val="070324"/>
          </a:solidFill>
          <a:ln w="9525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457189" latinLnBrk="0" hangingPunct="0"/>
            <a:endParaRPr lang="ko-KR" altLang="en-US" sz="2400">
              <a:solidFill>
                <a:srgbClr val="000000"/>
              </a:solidFill>
              <a:sym typeface="Calibri"/>
            </a:endParaRPr>
          </a:p>
        </p:txBody>
      </p:sp>
      <p:sp>
        <p:nvSpPr>
          <p:cNvPr id="22" name="제목 4"/>
          <p:cNvSpPr txBox="1">
            <a:spLocks/>
          </p:cNvSpPr>
          <p:nvPr userDrawn="1"/>
        </p:nvSpPr>
        <p:spPr bwMode="auto">
          <a:xfrm>
            <a:off x="4139953" y="1507756"/>
            <a:ext cx="1689860" cy="688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36000" tIns="36000" rIns="36000" bIns="3600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06" indent="-265106" algn="ctr" defTabSz="911202" eaLnBrk="0">
              <a:tabLst>
                <a:tab pos="85723" algn="l"/>
                <a:tab pos="180971" algn="l"/>
              </a:tabLst>
              <a:defRPr/>
            </a:pPr>
            <a:r>
              <a:rPr lang="en-US" altLang="ko-KR" sz="4000" b="1" spc="600" dirty="0">
                <a:solidFill>
                  <a:prstClr val="white"/>
                </a:solidFill>
              </a:rPr>
              <a:t>Q&amp;A</a:t>
            </a:r>
            <a:endParaRPr lang="en-US" altLang="ko-KR" sz="4000" b="1" kern="0" spc="600" dirty="0">
              <a:solidFill>
                <a:prstClr val="white"/>
              </a:solidFill>
            </a:endParaRPr>
          </a:p>
        </p:txBody>
      </p:sp>
      <p:sp>
        <p:nvSpPr>
          <p:cNvPr id="24" name="Freeform 8"/>
          <p:cNvSpPr>
            <a:spLocks/>
          </p:cNvSpPr>
          <p:nvPr userDrawn="1"/>
        </p:nvSpPr>
        <p:spPr bwMode="auto">
          <a:xfrm rot="16200000">
            <a:off x="2817993" y="1557203"/>
            <a:ext cx="1649110" cy="58936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16" y="5"/>
              </a:cxn>
              <a:cxn ang="0">
                <a:pos x="232" y="17"/>
              </a:cxn>
              <a:cxn ang="0">
                <a:pos x="281" y="24"/>
              </a:cxn>
              <a:cxn ang="0">
                <a:pos x="377" y="46"/>
              </a:cxn>
              <a:cxn ang="0">
                <a:pos x="470" y="76"/>
              </a:cxn>
              <a:cxn ang="0">
                <a:pos x="562" y="111"/>
              </a:cxn>
              <a:cxn ang="0">
                <a:pos x="607" y="130"/>
              </a:cxn>
              <a:cxn ang="0">
                <a:pos x="668" y="160"/>
              </a:cxn>
              <a:cxn ang="0">
                <a:pos x="702" y="179"/>
              </a:cxn>
              <a:cxn ang="0">
                <a:pos x="769" y="219"/>
              </a:cxn>
              <a:cxn ang="0">
                <a:pos x="834" y="263"/>
              </a:cxn>
              <a:cxn ang="0">
                <a:pos x="895" y="311"/>
              </a:cxn>
              <a:cxn ang="0">
                <a:pos x="953" y="362"/>
              </a:cxn>
              <a:cxn ang="0">
                <a:pos x="1009" y="417"/>
              </a:cxn>
              <a:cxn ang="0">
                <a:pos x="1061" y="475"/>
              </a:cxn>
              <a:cxn ang="0">
                <a:pos x="1111" y="536"/>
              </a:cxn>
              <a:cxn ang="0">
                <a:pos x="1133" y="567"/>
              </a:cxn>
              <a:cxn ang="0">
                <a:pos x="1173" y="624"/>
              </a:cxn>
              <a:cxn ang="0">
                <a:pos x="1210" y="683"/>
              </a:cxn>
              <a:cxn ang="0">
                <a:pos x="1244" y="743"/>
              </a:cxn>
              <a:cxn ang="0">
                <a:pos x="1276" y="805"/>
              </a:cxn>
              <a:cxn ang="0">
                <a:pos x="1290" y="836"/>
              </a:cxn>
              <a:cxn ang="0">
                <a:pos x="1319" y="901"/>
              </a:cxn>
              <a:cxn ang="0">
                <a:pos x="1331" y="934"/>
              </a:cxn>
              <a:cxn ang="0">
                <a:pos x="1354" y="997"/>
              </a:cxn>
              <a:cxn ang="0">
                <a:pos x="1369" y="1027"/>
              </a:cxn>
              <a:cxn ang="0">
                <a:pos x="1389" y="1055"/>
              </a:cxn>
              <a:cxn ang="0">
                <a:pos x="1395" y="1062"/>
              </a:cxn>
              <a:cxn ang="0">
                <a:pos x="1408" y="1072"/>
              </a:cxn>
              <a:cxn ang="0">
                <a:pos x="1418" y="1075"/>
              </a:cxn>
              <a:cxn ang="0">
                <a:pos x="1424" y="1075"/>
              </a:cxn>
              <a:cxn ang="0">
                <a:pos x="1433" y="1073"/>
              </a:cxn>
              <a:cxn ang="0">
                <a:pos x="1451" y="1062"/>
              </a:cxn>
              <a:cxn ang="0">
                <a:pos x="1465" y="1044"/>
              </a:cxn>
              <a:cxn ang="0">
                <a:pos x="1481" y="1017"/>
              </a:cxn>
              <a:cxn ang="0">
                <a:pos x="1489" y="1000"/>
              </a:cxn>
              <a:cxn ang="0">
                <a:pos x="1510" y="948"/>
              </a:cxn>
              <a:cxn ang="0">
                <a:pos x="1536" y="879"/>
              </a:cxn>
              <a:cxn ang="0">
                <a:pos x="1551" y="844"/>
              </a:cxn>
              <a:cxn ang="0">
                <a:pos x="1583" y="775"/>
              </a:cxn>
              <a:cxn ang="0">
                <a:pos x="1601" y="742"/>
              </a:cxn>
              <a:cxn ang="0">
                <a:pos x="1638" y="677"/>
              </a:cxn>
              <a:cxn ang="0">
                <a:pos x="1679" y="613"/>
              </a:cxn>
              <a:cxn ang="0">
                <a:pos x="1723" y="551"/>
              </a:cxn>
              <a:cxn ang="0">
                <a:pos x="1770" y="492"/>
              </a:cxn>
              <a:cxn ang="0">
                <a:pos x="1792" y="466"/>
              </a:cxn>
              <a:cxn ang="0">
                <a:pos x="1836" y="418"/>
              </a:cxn>
              <a:cxn ang="0">
                <a:pos x="1882" y="371"/>
              </a:cxn>
              <a:cxn ang="0">
                <a:pos x="1932" y="327"/>
              </a:cxn>
              <a:cxn ang="0">
                <a:pos x="1983" y="285"/>
              </a:cxn>
              <a:cxn ang="0">
                <a:pos x="2036" y="246"/>
              </a:cxn>
              <a:cxn ang="0">
                <a:pos x="2090" y="209"/>
              </a:cxn>
              <a:cxn ang="0">
                <a:pos x="2147" y="175"/>
              </a:cxn>
              <a:cxn ang="0">
                <a:pos x="2177" y="160"/>
              </a:cxn>
              <a:cxn ang="0">
                <a:pos x="2237" y="130"/>
              </a:cxn>
              <a:cxn ang="0">
                <a:pos x="2282" y="111"/>
              </a:cxn>
              <a:cxn ang="0">
                <a:pos x="2374" y="76"/>
              </a:cxn>
              <a:cxn ang="0">
                <a:pos x="2468" y="46"/>
              </a:cxn>
              <a:cxn ang="0">
                <a:pos x="2563" y="24"/>
              </a:cxn>
              <a:cxn ang="0">
                <a:pos x="2612" y="17"/>
              </a:cxn>
              <a:cxn ang="0">
                <a:pos x="2728" y="5"/>
              </a:cxn>
              <a:cxn ang="0">
                <a:pos x="2844" y="0"/>
              </a:cxn>
            </a:cxnLst>
            <a:rect l="0" t="0" r="r" b="b"/>
            <a:pathLst>
              <a:path w="2844" h="1075">
                <a:moveTo>
                  <a:pt x="0" y="0"/>
                </a:moveTo>
                <a:lnTo>
                  <a:pt x="0" y="0"/>
                </a:lnTo>
                <a:lnTo>
                  <a:pt x="58" y="1"/>
                </a:lnTo>
                <a:lnTo>
                  <a:pt x="116" y="5"/>
                </a:lnTo>
                <a:lnTo>
                  <a:pt x="174" y="10"/>
                </a:lnTo>
                <a:lnTo>
                  <a:pt x="232" y="17"/>
                </a:lnTo>
                <a:lnTo>
                  <a:pt x="232" y="17"/>
                </a:lnTo>
                <a:lnTo>
                  <a:pt x="281" y="24"/>
                </a:lnTo>
                <a:lnTo>
                  <a:pt x="329" y="34"/>
                </a:lnTo>
                <a:lnTo>
                  <a:pt x="377" y="46"/>
                </a:lnTo>
                <a:lnTo>
                  <a:pt x="424" y="60"/>
                </a:lnTo>
                <a:lnTo>
                  <a:pt x="470" y="76"/>
                </a:lnTo>
                <a:lnTo>
                  <a:pt x="517" y="92"/>
                </a:lnTo>
                <a:lnTo>
                  <a:pt x="562" y="111"/>
                </a:lnTo>
                <a:lnTo>
                  <a:pt x="607" y="130"/>
                </a:lnTo>
                <a:lnTo>
                  <a:pt x="607" y="130"/>
                </a:lnTo>
                <a:lnTo>
                  <a:pt x="638" y="145"/>
                </a:lnTo>
                <a:lnTo>
                  <a:pt x="668" y="160"/>
                </a:lnTo>
                <a:lnTo>
                  <a:pt x="668" y="160"/>
                </a:lnTo>
                <a:lnTo>
                  <a:pt x="702" y="179"/>
                </a:lnTo>
                <a:lnTo>
                  <a:pt x="736" y="198"/>
                </a:lnTo>
                <a:lnTo>
                  <a:pt x="769" y="219"/>
                </a:lnTo>
                <a:lnTo>
                  <a:pt x="802" y="241"/>
                </a:lnTo>
                <a:lnTo>
                  <a:pt x="834" y="263"/>
                </a:lnTo>
                <a:lnTo>
                  <a:pt x="864" y="287"/>
                </a:lnTo>
                <a:lnTo>
                  <a:pt x="895" y="311"/>
                </a:lnTo>
                <a:lnTo>
                  <a:pt x="924" y="337"/>
                </a:lnTo>
                <a:lnTo>
                  <a:pt x="953" y="362"/>
                </a:lnTo>
                <a:lnTo>
                  <a:pt x="981" y="390"/>
                </a:lnTo>
                <a:lnTo>
                  <a:pt x="1009" y="417"/>
                </a:lnTo>
                <a:lnTo>
                  <a:pt x="1035" y="447"/>
                </a:lnTo>
                <a:lnTo>
                  <a:pt x="1061" y="475"/>
                </a:lnTo>
                <a:lnTo>
                  <a:pt x="1086" y="506"/>
                </a:lnTo>
                <a:lnTo>
                  <a:pt x="1111" y="536"/>
                </a:lnTo>
                <a:lnTo>
                  <a:pt x="1133" y="567"/>
                </a:lnTo>
                <a:lnTo>
                  <a:pt x="1133" y="567"/>
                </a:lnTo>
                <a:lnTo>
                  <a:pt x="1153" y="596"/>
                </a:lnTo>
                <a:lnTo>
                  <a:pt x="1173" y="624"/>
                </a:lnTo>
                <a:lnTo>
                  <a:pt x="1192" y="654"/>
                </a:lnTo>
                <a:lnTo>
                  <a:pt x="1210" y="683"/>
                </a:lnTo>
                <a:lnTo>
                  <a:pt x="1228" y="713"/>
                </a:lnTo>
                <a:lnTo>
                  <a:pt x="1244" y="743"/>
                </a:lnTo>
                <a:lnTo>
                  <a:pt x="1261" y="774"/>
                </a:lnTo>
                <a:lnTo>
                  <a:pt x="1276" y="805"/>
                </a:lnTo>
                <a:lnTo>
                  <a:pt x="1276" y="805"/>
                </a:lnTo>
                <a:lnTo>
                  <a:pt x="1290" y="836"/>
                </a:lnTo>
                <a:lnTo>
                  <a:pt x="1304" y="869"/>
                </a:lnTo>
                <a:lnTo>
                  <a:pt x="1319" y="901"/>
                </a:lnTo>
                <a:lnTo>
                  <a:pt x="1331" y="934"/>
                </a:lnTo>
                <a:lnTo>
                  <a:pt x="1331" y="934"/>
                </a:lnTo>
                <a:lnTo>
                  <a:pt x="1343" y="965"/>
                </a:lnTo>
                <a:lnTo>
                  <a:pt x="1354" y="997"/>
                </a:lnTo>
                <a:lnTo>
                  <a:pt x="1361" y="1012"/>
                </a:lnTo>
                <a:lnTo>
                  <a:pt x="1369" y="1027"/>
                </a:lnTo>
                <a:lnTo>
                  <a:pt x="1378" y="1041"/>
                </a:lnTo>
                <a:lnTo>
                  <a:pt x="1389" y="1055"/>
                </a:lnTo>
                <a:lnTo>
                  <a:pt x="1389" y="1055"/>
                </a:lnTo>
                <a:lnTo>
                  <a:pt x="1395" y="1062"/>
                </a:lnTo>
                <a:lnTo>
                  <a:pt x="1404" y="1068"/>
                </a:lnTo>
                <a:lnTo>
                  <a:pt x="1408" y="1072"/>
                </a:lnTo>
                <a:lnTo>
                  <a:pt x="1414" y="1074"/>
                </a:lnTo>
                <a:lnTo>
                  <a:pt x="1418" y="1075"/>
                </a:lnTo>
                <a:lnTo>
                  <a:pt x="1424" y="1075"/>
                </a:lnTo>
                <a:lnTo>
                  <a:pt x="1424" y="1075"/>
                </a:lnTo>
                <a:lnTo>
                  <a:pt x="1428" y="1074"/>
                </a:lnTo>
                <a:lnTo>
                  <a:pt x="1433" y="1073"/>
                </a:lnTo>
                <a:lnTo>
                  <a:pt x="1442" y="1068"/>
                </a:lnTo>
                <a:lnTo>
                  <a:pt x="1451" y="1062"/>
                </a:lnTo>
                <a:lnTo>
                  <a:pt x="1459" y="1053"/>
                </a:lnTo>
                <a:lnTo>
                  <a:pt x="1465" y="1044"/>
                </a:lnTo>
                <a:lnTo>
                  <a:pt x="1471" y="1034"/>
                </a:lnTo>
                <a:lnTo>
                  <a:pt x="1481" y="1017"/>
                </a:lnTo>
                <a:lnTo>
                  <a:pt x="1481" y="1017"/>
                </a:lnTo>
                <a:lnTo>
                  <a:pt x="1489" y="1000"/>
                </a:lnTo>
                <a:lnTo>
                  <a:pt x="1496" y="983"/>
                </a:lnTo>
                <a:lnTo>
                  <a:pt x="1510" y="948"/>
                </a:lnTo>
                <a:lnTo>
                  <a:pt x="1522" y="913"/>
                </a:lnTo>
                <a:lnTo>
                  <a:pt x="1536" y="879"/>
                </a:lnTo>
                <a:lnTo>
                  <a:pt x="1536" y="879"/>
                </a:lnTo>
                <a:lnTo>
                  <a:pt x="1551" y="844"/>
                </a:lnTo>
                <a:lnTo>
                  <a:pt x="1567" y="809"/>
                </a:lnTo>
                <a:lnTo>
                  <a:pt x="1583" y="775"/>
                </a:lnTo>
                <a:lnTo>
                  <a:pt x="1601" y="742"/>
                </a:lnTo>
                <a:lnTo>
                  <a:pt x="1601" y="742"/>
                </a:lnTo>
                <a:lnTo>
                  <a:pt x="1620" y="709"/>
                </a:lnTo>
                <a:lnTo>
                  <a:pt x="1638" y="677"/>
                </a:lnTo>
                <a:lnTo>
                  <a:pt x="1658" y="645"/>
                </a:lnTo>
                <a:lnTo>
                  <a:pt x="1679" y="613"/>
                </a:lnTo>
                <a:lnTo>
                  <a:pt x="1701" y="581"/>
                </a:lnTo>
                <a:lnTo>
                  <a:pt x="1723" y="551"/>
                </a:lnTo>
                <a:lnTo>
                  <a:pt x="1747" y="521"/>
                </a:lnTo>
                <a:lnTo>
                  <a:pt x="1770" y="492"/>
                </a:lnTo>
                <a:lnTo>
                  <a:pt x="1770" y="492"/>
                </a:lnTo>
                <a:lnTo>
                  <a:pt x="1792" y="466"/>
                </a:lnTo>
                <a:lnTo>
                  <a:pt x="1813" y="442"/>
                </a:lnTo>
                <a:lnTo>
                  <a:pt x="1836" y="418"/>
                </a:lnTo>
                <a:lnTo>
                  <a:pt x="1859" y="394"/>
                </a:lnTo>
                <a:lnTo>
                  <a:pt x="1882" y="371"/>
                </a:lnTo>
                <a:lnTo>
                  <a:pt x="1906" y="349"/>
                </a:lnTo>
                <a:lnTo>
                  <a:pt x="1932" y="327"/>
                </a:lnTo>
                <a:lnTo>
                  <a:pt x="1957" y="306"/>
                </a:lnTo>
                <a:lnTo>
                  <a:pt x="1983" y="285"/>
                </a:lnTo>
                <a:lnTo>
                  <a:pt x="2009" y="265"/>
                </a:lnTo>
                <a:lnTo>
                  <a:pt x="2036" y="246"/>
                </a:lnTo>
                <a:lnTo>
                  <a:pt x="2063" y="228"/>
                </a:lnTo>
                <a:lnTo>
                  <a:pt x="2090" y="209"/>
                </a:lnTo>
                <a:lnTo>
                  <a:pt x="2119" y="192"/>
                </a:lnTo>
                <a:lnTo>
                  <a:pt x="2147" y="175"/>
                </a:lnTo>
                <a:lnTo>
                  <a:pt x="2177" y="160"/>
                </a:lnTo>
                <a:lnTo>
                  <a:pt x="2177" y="160"/>
                </a:lnTo>
                <a:lnTo>
                  <a:pt x="2206" y="145"/>
                </a:lnTo>
                <a:lnTo>
                  <a:pt x="2237" y="130"/>
                </a:lnTo>
                <a:lnTo>
                  <a:pt x="2237" y="130"/>
                </a:lnTo>
                <a:lnTo>
                  <a:pt x="2282" y="111"/>
                </a:lnTo>
                <a:lnTo>
                  <a:pt x="2328" y="92"/>
                </a:lnTo>
                <a:lnTo>
                  <a:pt x="2374" y="76"/>
                </a:lnTo>
                <a:lnTo>
                  <a:pt x="2421" y="60"/>
                </a:lnTo>
                <a:lnTo>
                  <a:pt x="2468" y="46"/>
                </a:lnTo>
                <a:lnTo>
                  <a:pt x="2515" y="34"/>
                </a:lnTo>
                <a:lnTo>
                  <a:pt x="2563" y="24"/>
                </a:lnTo>
                <a:lnTo>
                  <a:pt x="2612" y="17"/>
                </a:lnTo>
                <a:lnTo>
                  <a:pt x="2612" y="17"/>
                </a:lnTo>
                <a:lnTo>
                  <a:pt x="2670" y="10"/>
                </a:lnTo>
                <a:lnTo>
                  <a:pt x="2728" y="5"/>
                </a:lnTo>
                <a:lnTo>
                  <a:pt x="2786" y="1"/>
                </a:lnTo>
                <a:lnTo>
                  <a:pt x="2844" y="0"/>
                </a:lnTo>
              </a:path>
            </a:pathLst>
          </a:custGeom>
          <a:solidFill>
            <a:schemeClr val="bg1"/>
          </a:solidFill>
          <a:ln w="9525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457189" latinLnBrk="0" hangingPunct="0"/>
            <a:endParaRPr lang="ko-KR" altLang="en-US" sz="1600">
              <a:solidFill>
                <a:srgbClr val="000000"/>
              </a:solidFill>
              <a:sym typeface="Calibri"/>
            </a:endParaRPr>
          </a:p>
        </p:txBody>
      </p:sp>
      <p:grpSp>
        <p:nvGrpSpPr>
          <p:cNvPr id="4" name="그룹 3"/>
          <p:cNvGrpSpPr/>
          <p:nvPr userDrawn="1"/>
        </p:nvGrpSpPr>
        <p:grpSpPr>
          <a:xfrm>
            <a:off x="467545" y="1147633"/>
            <a:ext cx="2300877" cy="1408502"/>
            <a:chOff x="303782" y="1273436"/>
            <a:chExt cx="2300877" cy="1408502"/>
          </a:xfrm>
        </p:grpSpPr>
        <p:sp>
          <p:nvSpPr>
            <p:cNvPr id="23" name="제목 4"/>
            <p:cNvSpPr txBox="1">
              <a:spLocks/>
            </p:cNvSpPr>
            <p:nvPr userDrawn="1"/>
          </p:nvSpPr>
          <p:spPr bwMode="auto">
            <a:xfrm>
              <a:off x="695796" y="1685905"/>
              <a:ext cx="1622550" cy="9960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36000" tIns="36000" rIns="36000" bIns="36000" anchor="ctr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65106" indent="-265106" algn="ctr" defTabSz="911202" eaLnBrk="0">
                <a:tabLst>
                  <a:tab pos="85723" algn="l"/>
                  <a:tab pos="180971" algn="l"/>
                </a:tabLst>
                <a:defRPr/>
              </a:pPr>
              <a:r>
                <a:rPr lang="en-US" altLang="ko-KR" sz="6000" b="1" dirty="0">
                  <a:solidFill>
                    <a:prstClr val="white">
                      <a:lumMod val="75000"/>
                    </a:prstClr>
                  </a:solidFill>
                </a:rPr>
                <a:t>you.</a:t>
              </a:r>
              <a:endParaRPr lang="en-US" altLang="ko-KR" sz="6000" b="1" kern="0" dirty="0">
                <a:solidFill>
                  <a:prstClr val="white">
                    <a:lumMod val="75000"/>
                  </a:prstClr>
                </a:solidFill>
              </a:endParaRPr>
            </a:p>
          </p:txBody>
        </p:sp>
        <p:sp>
          <p:nvSpPr>
            <p:cNvPr id="25" name="제목 4"/>
            <p:cNvSpPr txBox="1">
              <a:spLocks/>
            </p:cNvSpPr>
            <p:nvPr userDrawn="1"/>
          </p:nvSpPr>
          <p:spPr bwMode="auto">
            <a:xfrm>
              <a:off x="303782" y="1273436"/>
              <a:ext cx="2300877" cy="9960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36000" tIns="36000" rIns="36000" bIns="36000" anchor="ctr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65106" indent="-265106" algn="ctr" defTabSz="911202" eaLnBrk="0">
                <a:tabLst>
                  <a:tab pos="85723" algn="l"/>
                  <a:tab pos="180971" algn="l"/>
                </a:tabLst>
                <a:defRPr/>
              </a:pPr>
              <a:r>
                <a:rPr lang="en-US" altLang="ko-KR" sz="6000" b="1" dirty="0">
                  <a:solidFill>
                    <a:prstClr val="white">
                      <a:lumMod val="75000"/>
                    </a:prstClr>
                  </a:solidFill>
                </a:rPr>
                <a:t>Thank</a:t>
              </a:r>
              <a:endParaRPr lang="en-US" altLang="ko-KR" sz="6000" b="1" kern="0" dirty="0">
                <a:solidFill>
                  <a:prstClr val="white">
                    <a:lumMod val="75000"/>
                  </a:prstClr>
                </a:solidFill>
              </a:endParaRPr>
            </a:p>
          </p:txBody>
        </p:sp>
      </p:grpSp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45D1B1AC-A3E7-4949-B766-633F0C6A697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800940" y="4488181"/>
            <a:ext cx="1090965" cy="387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9890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.사내용 - 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9144000" cy="2143122"/>
          </a:xfrm>
          <a:prstGeom prst="rect">
            <a:avLst/>
          </a:prstGeom>
          <a:solidFill>
            <a:srgbClr val="070324"/>
          </a:solidFill>
          <a:ln w="9525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457200" latinLnBrk="0" hangingPunct="0"/>
            <a:endParaRPr lang="ko-KR" altLang="en-US" dirty="0">
              <a:solidFill>
                <a:srgbClr val="000000"/>
              </a:solidFill>
              <a:sym typeface="Calibri"/>
            </a:endParaRPr>
          </a:p>
        </p:txBody>
      </p:sp>
      <p:sp>
        <p:nvSpPr>
          <p:cNvPr id="8" name="Freeform 8"/>
          <p:cNvSpPr>
            <a:spLocks/>
          </p:cNvSpPr>
          <p:nvPr userDrawn="1"/>
        </p:nvSpPr>
        <p:spPr bwMode="auto">
          <a:xfrm>
            <a:off x="1253241" y="2143122"/>
            <a:ext cx="1214630" cy="32556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16" y="5"/>
              </a:cxn>
              <a:cxn ang="0">
                <a:pos x="232" y="17"/>
              </a:cxn>
              <a:cxn ang="0">
                <a:pos x="281" y="24"/>
              </a:cxn>
              <a:cxn ang="0">
                <a:pos x="377" y="46"/>
              </a:cxn>
              <a:cxn ang="0">
                <a:pos x="470" y="76"/>
              </a:cxn>
              <a:cxn ang="0">
                <a:pos x="562" y="111"/>
              </a:cxn>
              <a:cxn ang="0">
                <a:pos x="607" y="130"/>
              </a:cxn>
              <a:cxn ang="0">
                <a:pos x="668" y="160"/>
              </a:cxn>
              <a:cxn ang="0">
                <a:pos x="702" y="179"/>
              </a:cxn>
              <a:cxn ang="0">
                <a:pos x="769" y="219"/>
              </a:cxn>
              <a:cxn ang="0">
                <a:pos x="834" y="263"/>
              </a:cxn>
              <a:cxn ang="0">
                <a:pos x="895" y="311"/>
              </a:cxn>
              <a:cxn ang="0">
                <a:pos x="953" y="362"/>
              </a:cxn>
              <a:cxn ang="0">
                <a:pos x="1009" y="417"/>
              </a:cxn>
              <a:cxn ang="0">
                <a:pos x="1061" y="475"/>
              </a:cxn>
              <a:cxn ang="0">
                <a:pos x="1111" y="536"/>
              </a:cxn>
              <a:cxn ang="0">
                <a:pos x="1133" y="567"/>
              </a:cxn>
              <a:cxn ang="0">
                <a:pos x="1173" y="624"/>
              </a:cxn>
              <a:cxn ang="0">
                <a:pos x="1210" y="683"/>
              </a:cxn>
              <a:cxn ang="0">
                <a:pos x="1244" y="743"/>
              </a:cxn>
              <a:cxn ang="0">
                <a:pos x="1276" y="805"/>
              </a:cxn>
              <a:cxn ang="0">
                <a:pos x="1290" y="836"/>
              </a:cxn>
              <a:cxn ang="0">
                <a:pos x="1319" y="901"/>
              </a:cxn>
              <a:cxn ang="0">
                <a:pos x="1331" y="934"/>
              </a:cxn>
              <a:cxn ang="0">
                <a:pos x="1354" y="997"/>
              </a:cxn>
              <a:cxn ang="0">
                <a:pos x="1369" y="1027"/>
              </a:cxn>
              <a:cxn ang="0">
                <a:pos x="1389" y="1055"/>
              </a:cxn>
              <a:cxn ang="0">
                <a:pos x="1395" y="1062"/>
              </a:cxn>
              <a:cxn ang="0">
                <a:pos x="1408" y="1072"/>
              </a:cxn>
              <a:cxn ang="0">
                <a:pos x="1418" y="1075"/>
              </a:cxn>
              <a:cxn ang="0">
                <a:pos x="1424" y="1075"/>
              </a:cxn>
              <a:cxn ang="0">
                <a:pos x="1433" y="1073"/>
              </a:cxn>
              <a:cxn ang="0">
                <a:pos x="1451" y="1062"/>
              </a:cxn>
              <a:cxn ang="0">
                <a:pos x="1465" y="1044"/>
              </a:cxn>
              <a:cxn ang="0">
                <a:pos x="1481" y="1017"/>
              </a:cxn>
              <a:cxn ang="0">
                <a:pos x="1489" y="1000"/>
              </a:cxn>
              <a:cxn ang="0">
                <a:pos x="1510" y="948"/>
              </a:cxn>
              <a:cxn ang="0">
                <a:pos x="1536" y="879"/>
              </a:cxn>
              <a:cxn ang="0">
                <a:pos x="1551" y="844"/>
              </a:cxn>
              <a:cxn ang="0">
                <a:pos x="1583" y="775"/>
              </a:cxn>
              <a:cxn ang="0">
                <a:pos x="1601" y="742"/>
              </a:cxn>
              <a:cxn ang="0">
                <a:pos x="1638" y="677"/>
              </a:cxn>
              <a:cxn ang="0">
                <a:pos x="1679" y="613"/>
              </a:cxn>
              <a:cxn ang="0">
                <a:pos x="1723" y="551"/>
              </a:cxn>
              <a:cxn ang="0">
                <a:pos x="1770" y="492"/>
              </a:cxn>
              <a:cxn ang="0">
                <a:pos x="1792" y="466"/>
              </a:cxn>
              <a:cxn ang="0">
                <a:pos x="1836" y="418"/>
              </a:cxn>
              <a:cxn ang="0">
                <a:pos x="1882" y="371"/>
              </a:cxn>
              <a:cxn ang="0">
                <a:pos x="1932" y="327"/>
              </a:cxn>
              <a:cxn ang="0">
                <a:pos x="1983" y="285"/>
              </a:cxn>
              <a:cxn ang="0">
                <a:pos x="2036" y="246"/>
              </a:cxn>
              <a:cxn ang="0">
                <a:pos x="2090" y="209"/>
              </a:cxn>
              <a:cxn ang="0">
                <a:pos x="2147" y="175"/>
              </a:cxn>
              <a:cxn ang="0">
                <a:pos x="2177" y="160"/>
              </a:cxn>
              <a:cxn ang="0">
                <a:pos x="2237" y="130"/>
              </a:cxn>
              <a:cxn ang="0">
                <a:pos x="2282" y="111"/>
              </a:cxn>
              <a:cxn ang="0">
                <a:pos x="2374" y="76"/>
              </a:cxn>
              <a:cxn ang="0">
                <a:pos x="2468" y="46"/>
              </a:cxn>
              <a:cxn ang="0">
                <a:pos x="2563" y="24"/>
              </a:cxn>
              <a:cxn ang="0">
                <a:pos x="2612" y="17"/>
              </a:cxn>
              <a:cxn ang="0">
                <a:pos x="2728" y="5"/>
              </a:cxn>
              <a:cxn ang="0">
                <a:pos x="2844" y="0"/>
              </a:cxn>
            </a:cxnLst>
            <a:rect l="0" t="0" r="r" b="b"/>
            <a:pathLst>
              <a:path w="2844" h="1075">
                <a:moveTo>
                  <a:pt x="0" y="0"/>
                </a:moveTo>
                <a:lnTo>
                  <a:pt x="0" y="0"/>
                </a:lnTo>
                <a:lnTo>
                  <a:pt x="58" y="1"/>
                </a:lnTo>
                <a:lnTo>
                  <a:pt x="116" y="5"/>
                </a:lnTo>
                <a:lnTo>
                  <a:pt x="174" y="10"/>
                </a:lnTo>
                <a:lnTo>
                  <a:pt x="232" y="17"/>
                </a:lnTo>
                <a:lnTo>
                  <a:pt x="232" y="17"/>
                </a:lnTo>
                <a:lnTo>
                  <a:pt x="281" y="24"/>
                </a:lnTo>
                <a:lnTo>
                  <a:pt x="329" y="34"/>
                </a:lnTo>
                <a:lnTo>
                  <a:pt x="377" y="46"/>
                </a:lnTo>
                <a:lnTo>
                  <a:pt x="424" y="60"/>
                </a:lnTo>
                <a:lnTo>
                  <a:pt x="470" y="76"/>
                </a:lnTo>
                <a:lnTo>
                  <a:pt x="517" y="92"/>
                </a:lnTo>
                <a:lnTo>
                  <a:pt x="562" y="111"/>
                </a:lnTo>
                <a:lnTo>
                  <a:pt x="607" y="130"/>
                </a:lnTo>
                <a:lnTo>
                  <a:pt x="607" y="130"/>
                </a:lnTo>
                <a:lnTo>
                  <a:pt x="638" y="145"/>
                </a:lnTo>
                <a:lnTo>
                  <a:pt x="668" y="160"/>
                </a:lnTo>
                <a:lnTo>
                  <a:pt x="668" y="160"/>
                </a:lnTo>
                <a:lnTo>
                  <a:pt x="702" y="179"/>
                </a:lnTo>
                <a:lnTo>
                  <a:pt x="736" y="198"/>
                </a:lnTo>
                <a:lnTo>
                  <a:pt x="769" y="219"/>
                </a:lnTo>
                <a:lnTo>
                  <a:pt x="802" y="241"/>
                </a:lnTo>
                <a:lnTo>
                  <a:pt x="834" y="263"/>
                </a:lnTo>
                <a:lnTo>
                  <a:pt x="864" y="287"/>
                </a:lnTo>
                <a:lnTo>
                  <a:pt x="895" y="311"/>
                </a:lnTo>
                <a:lnTo>
                  <a:pt x="924" y="337"/>
                </a:lnTo>
                <a:lnTo>
                  <a:pt x="953" y="362"/>
                </a:lnTo>
                <a:lnTo>
                  <a:pt x="981" y="390"/>
                </a:lnTo>
                <a:lnTo>
                  <a:pt x="1009" y="417"/>
                </a:lnTo>
                <a:lnTo>
                  <a:pt x="1035" y="447"/>
                </a:lnTo>
                <a:lnTo>
                  <a:pt x="1061" y="475"/>
                </a:lnTo>
                <a:lnTo>
                  <a:pt x="1086" y="506"/>
                </a:lnTo>
                <a:lnTo>
                  <a:pt x="1111" y="536"/>
                </a:lnTo>
                <a:lnTo>
                  <a:pt x="1133" y="567"/>
                </a:lnTo>
                <a:lnTo>
                  <a:pt x="1133" y="567"/>
                </a:lnTo>
                <a:lnTo>
                  <a:pt x="1153" y="596"/>
                </a:lnTo>
                <a:lnTo>
                  <a:pt x="1173" y="624"/>
                </a:lnTo>
                <a:lnTo>
                  <a:pt x="1192" y="654"/>
                </a:lnTo>
                <a:lnTo>
                  <a:pt x="1210" y="683"/>
                </a:lnTo>
                <a:lnTo>
                  <a:pt x="1228" y="713"/>
                </a:lnTo>
                <a:lnTo>
                  <a:pt x="1244" y="743"/>
                </a:lnTo>
                <a:lnTo>
                  <a:pt x="1261" y="774"/>
                </a:lnTo>
                <a:lnTo>
                  <a:pt x="1276" y="805"/>
                </a:lnTo>
                <a:lnTo>
                  <a:pt x="1276" y="805"/>
                </a:lnTo>
                <a:lnTo>
                  <a:pt x="1290" y="836"/>
                </a:lnTo>
                <a:lnTo>
                  <a:pt x="1304" y="869"/>
                </a:lnTo>
                <a:lnTo>
                  <a:pt x="1319" y="901"/>
                </a:lnTo>
                <a:lnTo>
                  <a:pt x="1331" y="934"/>
                </a:lnTo>
                <a:lnTo>
                  <a:pt x="1331" y="934"/>
                </a:lnTo>
                <a:lnTo>
                  <a:pt x="1343" y="965"/>
                </a:lnTo>
                <a:lnTo>
                  <a:pt x="1354" y="997"/>
                </a:lnTo>
                <a:lnTo>
                  <a:pt x="1361" y="1012"/>
                </a:lnTo>
                <a:lnTo>
                  <a:pt x="1369" y="1027"/>
                </a:lnTo>
                <a:lnTo>
                  <a:pt x="1378" y="1041"/>
                </a:lnTo>
                <a:lnTo>
                  <a:pt x="1389" y="1055"/>
                </a:lnTo>
                <a:lnTo>
                  <a:pt x="1389" y="1055"/>
                </a:lnTo>
                <a:lnTo>
                  <a:pt x="1395" y="1062"/>
                </a:lnTo>
                <a:lnTo>
                  <a:pt x="1404" y="1068"/>
                </a:lnTo>
                <a:lnTo>
                  <a:pt x="1408" y="1072"/>
                </a:lnTo>
                <a:lnTo>
                  <a:pt x="1414" y="1074"/>
                </a:lnTo>
                <a:lnTo>
                  <a:pt x="1418" y="1075"/>
                </a:lnTo>
                <a:lnTo>
                  <a:pt x="1424" y="1075"/>
                </a:lnTo>
                <a:lnTo>
                  <a:pt x="1424" y="1075"/>
                </a:lnTo>
                <a:lnTo>
                  <a:pt x="1428" y="1074"/>
                </a:lnTo>
                <a:lnTo>
                  <a:pt x="1433" y="1073"/>
                </a:lnTo>
                <a:lnTo>
                  <a:pt x="1442" y="1068"/>
                </a:lnTo>
                <a:lnTo>
                  <a:pt x="1451" y="1062"/>
                </a:lnTo>
                <a:lnTo>
                  <a:pt x="1459" y="1053"/>
                </a:lnTo>
                <a:lnTo>
                  <a:pt x="1465" y="1044"/>
                </a:lnTo>
                <a:lnTo>
                  <a:pt x="1471" y="1034"/>
                </a:lnTo>
                <a:lnTo>
                  <a:pt x="1481" y="1017"/>
                </a:lnTo>
                <a:lnTo>
                  <a:pt x="1481" y="1017"/>
                </a:lnTo>
                <a:lnTo>
                  <a:pt x="1489" y="1000"/>
                </a:lnTo>
                <a:lnTo>
                  <a:pt x="1496" y="983"/>
                </a:lnTo>
                <a:lnTo>
                  <a:pt x="1510" y="948"/>
                </a:lnTo>
                <a:lnTo>
                  <a:pt x="1522" y="913"/>
                </a:lnTo>
                <a:lnTo>
                  <a:pt x="1536" y="879"/>
                </a:lnTo>
                <a:lnTo>
                  <a:pt x="1536" y="879"/>
                </a:lnTo>
                <a:lnTo>
                  <a:pt x="1551" y="844"/>
                </a:lnTo>
                <a:lnTo>
                  <a:pt x="1567" y="809"/>
                </a:lnTo>
                <a:lnTo>
                  <a:pt x="1583" y="775"/>
                </a:lnTo>
                <a:lnTo>
                  <a:pt x="1601" y="742"/>
                </a:lnTo>
                <a:lnTo>
                  <a:pt x="1601" y="742"/>
                </a:lnTo>
                <a:lnTo>
                  <a:pt x="1620" y="709"/>
                </a:lnTo>
                <a:lnTo>
                  <a:pt x="1638" y="677"/>
                </a:lnTo>
                <a:lnTo>
                  <a:pt x="1658" y="645"/>
                </a:lnTo>
                <a:lnTo>
                  <a:pt x="1679" y="613"/>
                </a:lnTo>
                <a:lnTo>
                  <a:pt x="1701" y="581"/>
                </a:lnTo>
                <a:lnTo>
                  <a:pt x="1723" y="551"/>
                </a:lnTo>
                <a:lnTo>
                  <a:pt x="1747" y="521"/>
                </a:lnTo>
                <a:lnTo>
                  <a:pt x="1770" y="492"/>
                </a:lnTo>
                <a:lnTo>
                  <a:pt x="1770" y="492"/>
                </a:lnTo>
                <a:lnTo>
                  <a:pt x="1792" y="466"/>
                </a:lnTo>
                <a:lnTo>
                  <a:pt x="1813" y="442"/>
                </a:lnTo>
                <a:lnTo>
                  <a:pt x="1836" y="418"/>
                </a:lnTo>
                <a:lnTo>
                  <a:pt x="1859" y="394"/>
                </a:lnTo>
                <a:lnTo>
                  <a:pt x="1882" y="371"/>
                </a:lnTo>
                <a:lnTo>
                  <a:pt x="1906" y="349"/>
                </a:lnTo>
                <a:lnTo>
                  <a:pt x="1932" y="327"/>
                </a:lnTo>
                <a:lnTo>
                  <a:pt x="1957" y="306"/>
                </a:lnTo>
                <a:lnTo>
                  <a:pt x="1983" y="285"/>
                </a:lnTo>
                <a:lnTo>
                  <a:pt x="2009" y="265"/>
                </a:lnTo>
                <a:lnTo>
                  <a:pt x="2036" y="246"/>
                </a:lnTo>
                <a:lnTo>
                  <a:pt x="2063" y="228"/>
                </a:lnTo>
                <a:lnTo>
                  <a:pt x="2090" y="209"/>
                </a:lnTo>
                <a:lnTo>
                  <a:pt x="2119" y="192"/>
                </a:lnTo>
                <a:lnTo>
                  <a:pt x="2147" y="175"/>
                </a:lnTo>
                <a:lnTo>
                  <a:pt x="2177" y="160"/>
                </a:lnTo>
                <a:lnTo>
                  <a:pt x="2177" y="160"/>
                </a:lnTo>
                <a:lnTo>
                  <a:pt x="2206" y="145"/>
                </a:lnTo>
                <a:lnTo>
                  <a:pt x="2237" y="130"/>
                </a:lnTo>
                <a:lnTo>
                  <a:pt x="2237" y="130"/>
                </a:lnTo>
                <a:lnTo>
                  <a:pt x="2282" y="111"/>
                </a:lnTo>
                <a:lnTo>
                  <a:pt x="2328" y="92"/>
                </a:lnTo>
                <a:lnTo>
                  <a:pt x="2374" y="76"/>
                </a:lnTo>
                <a:lnTo>
                  <a:pt x="2421" y="60"/>
                </a:lnTo>
                <a:lnTo>
                  <a:pt x="2468" y="46"/>
                </a:lnTo>
                <a:lnTo>
                  <a:pt x="2515" y="34"/>
                </a:lnTo>
                <a:lnTo>
                  <a:pt x="2563" y="24"/>
                </a:lnTo>
                <a:lnTo>
                  <a:pt x="2612" y="17"/>
                </a:lnTo>
                <a:lnTo>
                  <a:pt x="2612" y="17"/>
                </a:lnTo>
                <a:lnTo>
                  <a:pt x="2670" y="10"/>
                </a:lnTo>
                <a:lnTo>
                  <a:pt x="2728" y="5"/>
                </a:lnTo>
                <a:lnTo>
                  <a:pt x="2786" y="1"/>
                </a:lnTo>
                <a:lnTo>
                  <a:pt x="2844" y="0"/>
                </a:lnTo>
              </a:path>
            </a:pathLst>
          </a:custGeom>
          <a:solidFill>
            <a:srgbClr val="070324"/>
          </a:solidFill>
          <a:ln w="9525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457200" latinLnBrk="0" hangingPunct="0"/>
            <a:endParaRPr lang="ko-KR" altLang="en-US" dirty="0">
              <a:solidFill>
                <a:srgbClr val="000000"/>
              </a:solidFill>
              <a:sym typeface="Calibri"/>
            </a:endParaRPr>
          </a:p>
        </p:txBody>
      </p:sp>
      <p:pic>
        <p:nvPicPr>
          <p:cNvPr id="29" name="Picture 2" descr="C:\Users\user\Desktop\그림1.jpg"/>
          <p:cNvPicPr>
            <a:picLocks noChangeAspect="1" noChangeArrowheads="1"/>
          </p:cNvPicPr>
          <p:nvPr userDrawn="1"/>
        </p:nvPicPr>
        <p:blipFill>
          <a:blip r:embed="rId2" cstate="print"/>
          <a:srcRect l="30667" b="28889"/>
          <a:stretch>
            <a:fillRect/>
          </a:stretch>
        </p:blipFill>
        <p:spPr bwMode="auto">
          <a:xfrm>
            <a:off x="6357951" y="1"/>
            <a:ext cx="2786051" cy="1607338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텍스트 개체 틀 2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1115616" y="843557"/>
            <a:ext cx="6012160" cy="1080000"/>
          </a:xfrm>
          <a:prstGeom prst="rect">
            <a:avLst/>
          </a:prstGeom>
        </p:spPr>
        <p:txBody>
          <a:bodyPr lIns="36000" tIns="36000" rIns="36000" bIns="36000"/>
          <a:lstStyle>
            <a:lvl1pPr marL="0" indent="0">
              <a:buNone/>
              <a:defRPr sz="40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dirty="0"/>
              <a:t>마스터 제목</a:t>
            </a:r>
            <a:r>
              <a:rPr lang="en-US" altLang="ko-KR" dirty="0"/>
              <a:t> </a:t>
            </a:r>
            <a:r>
              <a:rPr lang="ko-KR" altLang="en-US" dirty="0"/>
              <a:t>스타일 편집</a:t>
            </a:r>
            <a:endParaRPr lang="en-US" altLang="ko-KR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2123728" y="2651582"/>
            <a:ext cx="3168352" cy="243000"/>
          </a:xfrm>
          <a:prstGeom prst="rect">
            <a:avLst/>
          </a:prstGeom>
        </p:spPr>
        <p:txBody>
          <a:bodyPr lIns="36000" tIns="36000" rIns="36000" bIns="36000" anchor="ctr"/>
          <a:lstStyle>
            <a:lvl1pPr marL="0" indent="0">
              <a:buNone/>
              <a:defRPr sz="1400">
                <a:latin typeface="+mn-lt"/>
              </a:defRPr>
            </a:lvl1pPr>
          </a:lstStyle>
          <a:p>
            <a:pPr lvl="0"/>
            <a:r>
              <a:rPr lang="ko-KR" altLang="en-US" dirty="0"/>
              <a:t>소속팀</a:t>
            </a:r>
            <a:r>
              <a:rPr lang="en-US" altLang="ko-KR" dirty="0"/>
              <a:t>/</a:t>
            </a:r>
            <a:r>
              <a:rPr lang="ko-KR" altLang="en-US" dirty="0"/>
              <a:t>작성자</a:t>
            </a:r>
          </a:p>
        </p:txBody>
      </p:sp>
      <p:sp>
        <p:nvSpPr>
          <p:cNvPr id="33" name="텍스트 개체 틀 4"/>
          <p:cNvSpPr>
            <a:spLocks noGrp="1"/>
          </p:cNvSpPr>
          <p:nvPr>
            <p:ph type="body" sz="quarter" idx="12" hasCustomPrompt="1"/>
          </p:nvPr>
        </p:nvSpPr>
        <p:spPr>
          <a:xfrm>
            <a:off x="2123728" y="2984500"/>
            <a:ext cx="3168352" cy="240300"/>
          </a:xfrm>
          <a:prstGeom prst="rect">
            <a:avLst/>
          </a:prstGeom>
        </p:spPr>
        <p:txBody>
          <a:bodyPr lIns="36000" tIns="36000" rIns="36000" bIns="36000" anchor="ctr"/>
          <a:lstStyle>
            <a:lvl1pPr marL="0" indent="0">
              <a:buNone/>
              <a:defRPr sz="1400">
                <a:latin typeface="+mn-lt"/>
              </a:defRPr>
            </a:lvl1pPr>
          </a:lstStyle>
          <a:p>
            <a:pPr lvl="0"/>
            <a:r>
              <a:rPr lang="en-US" altLang="ko-KR"/>
              <a:t>00</a:t>
            </a:r>
            <a:r>
              <a:rPr lang="ko-KR" altLang="en-US" dirty="0"/>
              <a:t>매</a:t>
            </a:r>
          </a:p>
        </p:txBody>
      </p:sp>
      <p:sp>
        <p:nvSpPr>
          <p:cNvPr id="34" name="텍스트 개체 틀 4"/>
          <p:cNvSpPr>
            <a:spLocks noGrp="1"/>
          </p:cNvSpPr>
          <p:nvPr>
            <p:ph type="body" sz="quarter" idx="13" hasCustomPrompt="1"/>
          </p:nvPr>
        </p:nvSpPr>
        <p:spPr>
          <a:xfrm>
            <a:off x="2123728" y="3317418"/>
            <a:ext cx="3168352" cy="240300"/>
          </a:xfrm>
          <a:prstGeom prst="rect">
            <a:avLst/>
          </a:prstGeom>
        </p:spPr>
        <p:txBody>
          <a:bodyPr lIns="36000" tIns="36000" rIns="36000" bIns="36000" anchor="ctr"/>
          <a:lstStyle>
            <a:lvl1pPr marL="0" indent="0">
              <a:buNone/>
              <a:defRPr sz="1400">
                <a:latin typeface="+mn-lt"/>
              </a:defRPr>
            </a:lvl1pPr>
          </a:lstStyle>
          <a:p>
            <a:pPr lvl="0"/>
            <a:r>
              <a:rPr lang="en-US" altLang="ko-KR"/>
              <a:t>00</a:t>
            </a:r>
            <a:r>
              <a:rPr lang="ko-KR" altLang="en-US" dirty="0"/>
              <a:t>분</a:t>
            </a:r>
          </a:p>
        </p:txBody>
      </p:sp>
      <p:sp>
        <p:nvSpPr>
          <p:cNvPr id="35" name="텍스트 개체 틀 4"/>
          <p:cNvSpPr>
            <a:spLocks noGrp="1"/>
          </p:cNvSpPr>
          <p:nvPr>
            <p:ph type="body" sz="quarter" idx="14" hasCustomPrompt="1"/>
          </p:nvPr>
        </p:nvSpPr>
        <p:spPr>
          <a:xfrm>
            <a:off x="2123728" y="3650336"/>
            <a:ext cx="3168352" cy="240300"/>
          </a:xfrm>
          <a:prstGeom prst="rect">
            <a:avLst/>
          </a:prstGeom>
        </p:spPr>
        <p:txBody>
          <a:bodyPr lIns="36000" tIns="36000" rIns="36000" bIns="36000" anchor="ctr"/>
          <a:lstStyle>
            <a:lvl1pPr marL="0" indent="0">
              <a:buNone/>
              <a:defRPr sz="1400">
                <a:latin typeface="+mn-lt"/>
              </a:defRPr>
            </a:lvl1pPr>
          </a:lstStyle>
          <a:p>
            <a:pPr lvl="0"/>
            <a:r>
              <a:rPr lang="en-US" altLang="ko-KR" dirty="0"/>
              <a:t>2020.00.00</a:t>
            </a:r>
            <a:endParaRPr lang="ko-KR" altLang="en-US" dirty="0"/>
          </a:p>
        </p:txBody>
      </p:sp>
      <p:grpSp>
        <p:nvGrpSpPr>
          <p:cNvPr id="27" name="그룹 26"/>
          <p:cNvGrpSpPr/>
          <p:nvPr userDrawn="1"/>
        </p:nvGrpSpPr>
        <p:grpSpPr>
          <a:xfrm>
            <a:off x="1794519" y="3041741"/>
            <a:ext cx="110966" cy="110965"/>
            <a:chOff x="1497854" y="3256392"/>
            <a:chExt cx="110966" cy="110965"/>
          </a:xfrm>
        </p:grpSpPr>
        <p:sp>
          <p:nvSpPr>
            <p:cNvPr id="45" name="Freeform 10"/>
            <p:cNvSpPr>
              <a:spLocks/>
            </p:cNvSpPr>
            <p:nvPr userDrawn="1"/>
          </p:nvSpPr>
          <p:spPr bwMode="auto">
            <a:xfrm>
              <a:off x="1497854" y="3256392"/>
              <a:ext cx="110964" cy="11096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8"/>
                </a:cxn>
                <a:cxn ang="0">
                  <a:pos x="258" y="258"/>
                </a:cxn>
                <a:cxn ang="0">
                  <a:pos x="258" y="122"/>
                </a:cxn>
                <a:cxn ang="0">
                  <a:pos x="136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58" h="258">
                  <a:moveTo>
                    <a:pt x="0" y="0"/>
                  </a:moveTo>
                  <a:lnTo>
                    <a:pt x="0" y="258"/>
                  </a:lnTo>
                  <a:lnTo>
                    <a:pt x="258" y="258"/>
                  </a:lnTo>
                  <a:lnTo>
                    <a:pt x="258" y="122"/>
                  </a:lnTo>
                  <a:lnTo>
                    <a:pt x="13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>
              <a:solidFill>
                <a:srgbClr val="FF505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46" name="Freeform 11"/>
            <p:cNvSpPr>
              <a:spLocks/>
            </p:cNvSpPr>
            <p:nvPr userDrawn="1"/>
          </p:nvSpPr>
          <p:spPr bwMode="auto">
            <a:xfrm>
              <a:off x="1556348" y="3256392"/>
              <a:ext cx="52472" cy="52472"/>
            </a:xfrm>
            <a:custGeom>
              <a:avLst/>
              <a:gdLst/>
              <a:ahLst/>
              <a:cxnLst>
                <a:cxn ang="0">
                  <a:pos x="122" y="122"/>
                </a:cxn>
                <a:cxn ang="0">
                  <a:pos x="0" y="0"/>
                </a:cxn>
                <a:cxn ang="0">
                  <a:pos x="0" y="122"/>
                </a:cxn>
                <a:cxn ang="0">
                  <a:pos x="122" y="122"/>
                </a:cxn>
                <a:cxn ang="0">
                  <a:pos x="122" y="122"/>
                </a:cxn>
              </a:cxnLst>
              <a:rect l="0" t="0" r="r" b="b"/>
              <a:pathLst>
                <a:path w="122" h="122">
                  <a:moveTo>
                    <a:pt x="122" y="122"/>
                  </a:moveTo>
                  <a:lnTo>
                    <a:pt x="0" y="0"/>
                  </a:lnTo>
                  <a:lnTo>
                    <a:pt x="0" y="122"/>
                  </a:lnTo>
                  <a:lnTo>
                    <a:pt x="122" y="122"/>
                  </a:lnTo>
                  <a:lnTo>
                    <a:pt x="122" y="122"/>
                  </a:lnTo>
                  <a:close/>
                </a:path>
              </a:pathLst>
            </a:custGeom>
            <a:noFill/>
            <a:ln w="12700">
              <a:solidFill>
                <a:srgbClr val="FF505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28" name="그룹 27"/>
          <p:cNvGrpSpPr/>
          <p:nvPr userDrawn="1"/>
        </p:nvGrpSpPr>
        <p:grpSpPr>
          <a:xfrm>
            <a:off x="1791939" y="3382437"/>
            <a:ext cx="117846" cy="118706"/>
            <a:chOff x="1495274" y="3578940"/>
            <a:chExt cx="117846" cy="118706"/>
          </a:xfrm>
        </p:grpSpPr>
        <p:sp>
          <p:nvSpPr>
            <p:cNvPr id="43" name="Freeform 12"/>
            <p:cNvSpPr>
              <a:spLocks/>
            </p:cNvSpPr>
            <p:nvPr userDrawn="1"/>
          </p:nvSpPr>
          <p:spPr bwMode="auto">
            <a:xfrm>
              <a:off x="1495274" y="3578940"/>
              <a:ext cx="117846" cy="118706"/>
            </a:xfrm>
            <a:custGeom>
              <a:avLst/>
              <a:gdLst/>
              <a:ahLst/>
              <a:cxnLst>
                <a:cxn ang="0">
                  <a:pos x="274" y="138"/>
                </a:cxn>
                <a:cxn ang="0">
                  <a:pos x="272" y="166"/>
                </a:cxn>
                <a:cxn ang="0">
                  <a:pos x="264" y="192"/>
                </a:cxn>
                <a:cxn ang="0">
                  <a:pos x="250" y="214"/>
                </a:cxn>
                <a:cxn ang="0">
                  <a:pos x="234" y="234"/>
                </a:cxn>
                <a:cxn ang="0">
                  <a:pos x="214" y="252"/>
                </a:cxn>
                <a:cxn ang="0">
                  <a:pos x="190" y="264"/>
                </a:cxn>
                <a:cxn ang="0">
                  <a:pos x="164" y="272"/>
                </a:cxn>
                <a:cxn ang="0">
                  <a:pos x="136" y="276"/>
                </a:cxn>
                <a:cxn ang="0">
                  <a:pos x="122" y="274"/>
                </a:cxn>
                <a:cxn ang="0">
                  <a:pos x="96" y="268"/>
                </a:cxn>
                <a:cxn ang="0">
                  <a:pos x="72" y="258"/>
                </a:cxn>
                <a:cxn ang="0">
                  <a:pos x="50" y="244"/>
                </a:cxn>
                <a:cxn ang="0">
                  <a:pos x="30" y="226"/>
                </a:cxn>
                <a:cxn ang="0">
                  <a:pos x="16" y="204"/>
                </a:cxn>
                <a:cxn ang="0">
                  <a:pos x="6" y="178"/>
                </a:cxn>
                <a:cxn ang="0">
                  <a:pos x="0" y="152"/>
                </a:cxn>
                <a:cxn ang="0">
                  <a:pos x="0" y="138"/>
                </a:cxn>
                <a:cxn ang="0">
                  <a:pos x="2" y="110"/>
                </a:cxn>
                <a:cxn ang="0">
                  <a:pos x="10" y="84"/>
                </a:cxn>
                <a:cxn ang="0">
                  <a:pos x="22" y="60"/>
                </a:cxn>
                <a:cxn ang="0">
                  <a:pos x="40" y="40"/>
                </a:cxn>
                <a:cxn ang="0">
                  <a:pos x="60" y="24"/>
                </a:cxn>
                <a:cxn ang="0">
                  <a:pos x="84" y="12"/>
                </a:cxn>
                <a:cxn ang="0">
                  <a:pos x="110" y="4"/>
                </a:cxn>
                <a:cxn ang="0">
                  <a:pos x="136" y="0"/>
                </a:cxn>
                <a:cxn ang="0">
                  <a:pos x="150" y="2"/>
                </a:cxn>
                <a:cxn ang="0">
                  <a:pos x="178" y="6"/>
                </a:cxn>
                <a:cxn ang="0">
                  <a:pos x="202" y="16"/>
                </a:cxn>
                <a:cxn ang="0">
                  <a:pos x="224" y="32"/>
                </a:cxn>
                <a:cxn ang="0">
                  <a:pos x="242" y="50"/>
                </a:cxn>
                <a:cxn ang="0">
                  <a:pos x="258" y="72"/>
                </a:cxn>
                <a:cxn ang="0">
                  <a:pos x="268" y="96"/>
                </a:cxn>
                <a:cxn ang="0">
                  <a:pos x="274" y="124"/>
                </a:cxn>
                <a:cxn ang="0">
                  <a:pos x="274" y="138"/>
                </a:cxn>
              </a:cxnLst>
              <a:rect l="0" t="0" r="r" b="b"/>
              <a:pathLst>
                <a:path w="274" h="276">
                  <a:moveTo>
                    <a:pt x="274" y="138"/>
                  </a:moveTo>
                  <a:lnTo>
                    <a:pt x="274" y="138"/>
                  </a:lnTo>
                  <a:lnTo>
                    <a:pt x="274" y="152"/>
                  </a:lnTo>
                  <a:lnTo>
                    <a:pt x="272" y="166"/>
                  </a:lnTo>
                  <a:lnTo>
                    <a:pt x="268" y="178"/>
                  </a:lnTo>
                  <a:lnTo>
                    <a:pt x="264" y="192"/>
                  </a:lnTo>
                  <a:lnTo>
                    <a:pt x="258" y="204"/>
                  </a:lnTo>
                  <a:lnTo>
                    <a:pt x="250" y="214"/>
                  </a:lnTo>
                  <a:lnTo>
                    <a:pt x="242" y="226"/>
                  </a:lnTo>
                  <a:lnTo>
                    <a:pt x="234" y="234"/>
                  </a:lnTo>
                  <a:lnTo>
                    <a:pt x="224" y="244"/>
                  </a:lnTo>
                  <a:lnTo>
                    <a:pt x="214" y="252"/>
                  </a:lnTo>
                  <a:lnTo>
                    <a:pt x="202" y="258"/>
                  </a:lnTo>
                  <a:lnTo>
                    <a:pt x="190" y="264"/>
                  </a:lnTo>
                  <a:lnTo>
                    <a:pt x="178" y="268"/>
                  </a:lnTo>
                  <a:lnTo>
                    <a:pt x="164" y="272"/>
                  </a:lnTo>
                  <a:lnTo>
                    <a:pt x="150" y="274"/>
                  </a:lnTo>
                  <a:lnTo>
                    <a:pt x="136" y="276"/>
                  </a:lnTo>
                  <a:lnTo>
                    <a:pt x="136" y="276"/>
                  </a:lnTo>
                  <a:lnTo>
                    <a:pt x="122" y="274"/>
                  </a:lnTo>
                  <a:lnTo>
                    <a:pt x="110" y="272"/>
                  </a:lnTo>
                  <a:lnTo>
                    <a:pt x="96" y="268"/>
                  </a:lnTo>
                  <a:lnTo>
                    <a:pt x="84" y="264"/>
                  </a:lnTo>
                  <a:lnTo>
                    <a:pt x="72" y="258"/>
                  </a:lnTo>
                  <a:lnTo>
                    <a:pt x="60" y="252"/>
                  </a:lnTo>
                  <a:lnTo>
                    <a:pt x="50" y="244"/>
                  </a:lnTo>
                  <a:lnTo>
                    <a:pt x="40" y="234"/>
                  </a:lnTo>
                  <a:lnTo>
                    <a:pt x="30" y="226"/>
                  </a:lnTo>
                  <a:lnTo>
                    <a:pt x="22" y="214"/>
                  </a:lnTo>
                  <a:lnTo>
                    <a:pt x="16" y="204"/>
                  </a:lnTo>
                  <a:lnTo>
                    <a:pt x="10" y="192"/>
                  </a:lnTo>
                  <a:lnTo>
                    <a:pt x="6" y="178"/>
                  </a:lnTo>
                  <a:lnTo>
                    <a:pt x="2" y="166"/>
                  </a:lnTo>
                  <a:lnTo>
                    <a:pt x="0" y="152"/>
                  </a:lnTo>
                  <a:lnTo>
                    <a:pt x="0" y="138"/>
                  </a:lnTo>
                  <a:lnTo>
                    <a:pt x="0" y="138"/>
                  </a:lnTo>
                  <a:lnTo>
                    <a:pt x="0" y="124"/>
                  </a:lnTo>
                  <a:lnTo>
                    <a:pt x="2" y="110"/>
                  </a:lnTo>
                  <a:lnTo>
                    <a:pt x="6" y="96"/>
                  </a:lnTo>
                  <a:lnTo>
                    <a:pt x="10" y="84"/>
                  </a:lnTo>
                  <a:lnTo>
                    <a:pt x="16" y="72"/>
                  </a:lnTo>
                  <a:lnTo>
                    <a:pt x="22" y="60"/>
                  </a:lnTo>
                  <a:lnTo>
                    <a:pt x="30" y="50"/>
                  </a:lnTo>
                  <a:lnTo>
                    <a:pt x="40" y="40"/>
                  </a:lnTo>
                  <a:lnTo>
                    <a:pt x="50" y="32"/>
                  </a:lnTo>
                  <a:lnTo>
                    <a:pt x="60" y="24"/>
                  </a:lnTo>
                  <a:lnTo>
                    <a:pt x="72" y="16"/>
                  </a:lnTo>
                  <a:lnTo>
                    <a:pt x="84" y="12"/>
                  </a:lnTo>
                  <a:lnTo>
                    <a:pt x="96" y="6"/>
                  </a:lnTo>
                  <a:lnTo>
                    <a:pt x="110" y="4"/>
                  </a:lnTo>
                  <a:lnTo>
                    <a:pt x="122" y="2"/>
                  </a:lnTo>
                  <a:lnTo>
                    <a:pt x="136" y="0"/>
                  </a:lnTo>
                  <a:lnTo>
                    <a:pt x="136" y="0"/>
                  </a:lnTo>
                  <a:lnTo>
                    <a:pt x="150" y="2"/>
                  </a:lnTo>
                  <a:lnTo>
                    <a:pt x="164" y="4"/>
                  </a:lnTo>
                  <a:lnTo>
                    <a:pt x="178" y="6"/>
                  </a:lnTo>
                  <a:lnTo>
                    <a:pt x="190" y="12"/>
                  </a:lnTo>
                  <a:lnTo>
                    <a:pt x="202" y="16"/>
                  </a:lnTo>
                  <a:lnTo>
                    <a:pt x="214" y="24"/>
                  </a:lnTo>
                  <a:lnTo>
                    <a:pt x="224" y="32"/>
                  </a:lnTo>
                  <a:lnTo>
                    <a:pt x="234" y="40"/>
                  </a:lnTo>
                  <a:lnTo>
                    <a:pt x="242" y="50"/>
                  </a:lnTo>
                  <a:lnTo>
                    <a:pt x="250" y="60"/>
                  </a:lnTo>
                  <a:lnTo>
                    <a:pt x="258" y="72"/>
                  </a:lnTo>
                  <a:lnTo>
                    <a:pt x="264" y="84"/>
                  </a:lnTo>
                  <a:lnTo>
                    <a:pt x="268" y="96"/>
                  </a:lnTo>
                  <a:lnTo>
                    <a:pt x="272" y="110"/>
                  </a:lnTo>
                  <a:lnTo>
                    <a:pt x="274" y="124"/>
                  </a:lnTo>
                  <a:lnTo>
                    <a:pt x="274" y="138"/>
                  </a:lnTo>
                  <a:lnTo>
                    <a:pt x="274" y="138"/>
                  </a:lnTo>
                  <a:lnTo>
                    <a:pt x="274" y="138"/>
                  </a:lnTo>
                  <a:close/>
                </a:path>
              </a:pathLst>
            </a:custGeom>
            <a:noFill/>
            <a:ln w="12700">
              <a:solidFill>
                <a:srgbClr val="FF505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44" name="Freeform 13"/>
            <p:cNvSpPr>
              <a:spLocks/>
            </p:cNvSpPr>
            <p:nvPr userDrawn="1"/>
          </p:nvSpPr>
          <p:spPr bwMode="auto">
            <a:xfrm>
              <a:off x="1553767" y="3610767"/>
              <a:ext cx="33548" cy="3096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72"/>
                </a:cxn>
                <a:cxn ang="0">
                  <a:pos x="78" y="72"/>
                </a:cxn>
              </a:cxnLst>
              <a:rect l="0" t="0" r="r" b="b"/>
              <a:pathLst>
                <a:path w="78" h="72">
                  <a:moveTo>
                    <a:pt x="0" y="0"/>
                  </a:moveTo>
                  <a:lnTo>
                    <a:pt x="0" y="72"/>
                  </a:lnTo>
                  <a:lnTo>
                    <a:pt x="78" y="72"/>
                  </a:lnTo>
                </a:path>
              </a:pathLst>
            </a:custGeom>
            <a:noFill/>
            <a:ln w="12700">
              <a:solidFill>
                <a:srgbClr val="FF505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30" name="그룹 29"/>
          <p:cNvGrpSpPr/>
          <p:nvPr userDrawn="1"/>
        </p:nvGrpSpPr>
        <p:grpSpPr>
          <a:xfrm>
            <a:off x="1785918" y="2678680"/>
            <a:ext cx="123007" cy="133330"/>
            <a:chOff x="1489253" y="2911480"/>
            <a:chExt cx="123007" cy="133330"/>
          </a:xfrm>
        </p:grpSpPr>
        <p:sp>
          <p:nvSpPr>
            <p:cNvPr id="40" name="Freeform 15"/>
            <p:cNvSpPr>
              <a:spLocks/>
            </p:cNvSpPr>
            <p:nvPr userDrawn="1"/>
          </p:nvSpPr>
          <p:spPr bwMode="auto">
            <a:xfrm>
              <a:off x="1515058" y="2911480"/>
              <a:ext cx="71396" cy="71396"/>
            </a:xfrm>
            <a:custGeom>
              <a:avLst/>
              <a:gdLst/>
              <a:ahLst/>
              <a:cxnLst>
                <a:cxn ang="0">
                  <a:pos x="166" y="84"/>
                </a:cxn>
                <a:cxn ang="0">
                  <a:pos x="166" y="84"/>
                </a:cxn>
                <a:cxn ang="0">
                  <a:pos x="164" y="100"/>
                </a:cxn>
                <a:cxn ang="0">
                  <a:pos x="160" y="116"/>
                </a:cxn>
                <a:cxn ang="0">
                  <a:pos x="152" y="130"/>
                </a:cxn>
                <a:cxn ang="0">
                  <a:pos x="142" y="142"/>
                </a:cxn>
                <a:cxn ang="0">
                  <a:pos x="130" y="152"/>
                </a:cxn>
                <a:cxn ang="0">
                  <a:pos x="116" y="160"/>
                </a:cxn>
                <a:cxn ang="0">
                  <a:pos x="100" y="166"/>
                </a:cxn>
                <a:cxn ang="0">
                  <a:pos x="82" y="166"/>
                </a:cxn>
                <a:cxn ang="0">
                  <a:pos x="82" y="166"/>
                </a:cxn>
                <a:cxn ang="0">
                  <a:pos x="66" y="166"/>
                </a:cxn>
                <a:cxn ang="0">
                  <a:pos x="50" y="160"/>
                </a:cxn>
                <a:cxn ang="0">
                  <a:pos x="36" y="152"/>
                </a:cxn>
                <a:cxn ang="0">
                  <a:pos x="24" y="142"/>
                </a:cxn>
                <a:cxn ang="0">
                  <a:pos x="14" y="130"/>
                </a:cxn>
                <a:cxn ang="0">
                  <a:pos x="6" y="116"/>
                </a:cxn>
                <a:cxn ang="0">
                  <a:pos x="0" y="100"/>
                </a:cxn>
                <a:cxn ang="0">
                  <a:pos x="0" y="84"/>
                </a:cxn>
                <a:cxn ang="0">
                  <a:pos x="0" y="84"/>
                </a:cxn>
                <a:cxn ang="0">
                  <a:pos x="0" y="66"/>
                </a:cxn>
                <a:cxn ang="0">
                  <a:pos x="6" y="50"/>
                </a:cxn>
                <a:cxn ang="0">
                  <a:pos x="14" y="36"/>
                </a:cxn>
                <a:cxn ang="0">
                  <a:pos x="24" y="24"/>
                </a:cxn>
                <a:cxn ang="0">
                  <a:pos x="36" y="14"/>
                </a:cxn>
                <a:cxn ang="0">
                  <a:pos x="50" y="6"/>
                </a:cxn>
                <a:cxn ang="0">
                  <a:pos x="66" y="2"/>
                </a:cxn>
                <a:cxn ang="0">
                  <a:pos x="82" y="0"/>
                </a:cxn>
                <a:cxn ang="0">
                  <a:pos x="82" y="0"/>
                </a:cxn>
                <a:cxn ang="0">
                  <a:pos x="100" y="2"/>
                </a:cxn>
                <a:cxn ang="0">
                  <a:pos x="116" y="6"/>
                </a:cxn>
                <a:cxn ang="0">
                  <a:pos x="130" y="14"/>
                </a:cxn>
                <a:cxn ang="0">
                  <a:pos x="142" y="24"/>
                </a:cxn>
                <a:cxn ang="0">
                  <a:pos x="152" y="36"/>
                </a:cxn>
                <a:cxn ang="0">
                  <a:pos x="160" y="50"/>
                </a:cxn>
                <a:cxn ang="0">
                  <a:pos x="164" y="66"/>
                </a:cxn>
                <a:cxn ang="0">
                  <a:pos x="166" y="84"/>
                </a:cxn>
                <a:cxn ang="0">
                  <a:pos x="166" y="84"/>
                </a:cxn>
                <a:cxn ang="0">
                  <a:pos x="166" y="84"/>
                </a:cxn>
              </a:cxnLst>
              <a:rect l="0" t="0" r="r" b="b"/>
              <a:pathLst>
                <a:path w="166" h="166">
                  <a:moveTo>
                    <a:pt x="166" y="84"/>
                  </a:moveTo>
                  <a:lnTo>
                    <a:pt x="166" y="84"/>
                  </a:lnTo>
                  <a:lnTo>
                    <a:pt x="164" y="100"/>
                  </a:lnTo>
                  <a:lnTo>
                    <a:pt x="160" y="116"/>
                  </a:lnTo>
                  <a:lnTo>
                    <a:pt x="152" y="130"/>
                  </a:lnTo>
                  <a:lnTo>
                    <a:pt x="142" y="142"/>
                  </a:lnTo>
                  <a:lnTo>
                    <a:pt x="130" y="152"/>
                  </a:lnTo>
                  <a:lnTo>
                    <a:pt x="116" y="160"/>
                  </a:lnTo>
                  <a:lnTo>
                    <a:pt x="100" y="166"/>
                  </a:lnTo>
                  <a:lnTo>
                    <a:pt x="82" y="166"/>
                  </a:lnTo>
                  <a:lnTo>
                    <a:pt x="82" y="166"/>
                  </a:lnTo>
                  <a:lnTo>
                    <a:pt x="66" y="166"/>
                  </a:lnTo>
                  <a:lnTo>
                    <a:pt x="50" y="160"/>
                  </a:lnTo>
                  <a:lnTo>
                    <a:pt x="36" y="152"/>
                  </a:lnTo>
                  <a:lnTo>
                    <a:pt x="24" y="142"/>
                  </a:lnTo>
                  <a:lnTo>
                    <a:pt x="14" y="130"/>
                  </a:lnTo>
                  <a:lnTo>
                    <a:pt x="6" y="116"/>
                  </a:lnTo>
                  <a:lnTo>
                    <a:pt x="0" y="100"/>
                  </a:lnTo>
                  <a:lnTo>
                    <a:pt x="0" y="84"/>
                  </a:lnTo>
                  <a:lnTo>
                    <a:pt x="0" y="84"/>
                  </a:lnTo>
                  <a:lnTo>
                    <a:pt x="0" y="66"/>
                  </a:lnTo>
                  <a:lnTo>
                    <a:pt x="6" y="50"/>
                  </a:lnTo>
                  <a:lnTo>
                    <a:pt x="14" y="36"/>
                  </a:lnTo>
                  <a:lnTo>
                    <a:pt x="24" y="24"/>
                  </a:lnTo>
                  <a:lnTo>
                    <a:pt x="36" y="14"/>
                  </a:lnTo>
                  <a:lnTo>
                    <a:pt x="50" y="6"/>
                  </a:lnTo>
                  <a:lnTo>
                    <a:pt x="66" y="2"/>
                  </a:lnTo>
                  <a:lnTo>
                    <a:pt x="82" y="0"/>
                  </a:lnTo>
                  <a:lnTo>
                    <a:pt x="82" y="0"/>
                  </a:lnTo>
                  <a:lnTo>
                    <a:pt x="100" y="2"/>
                  </a:lnTo>
                  <a:lnTo>
                    <a:pt x="116" y="6"/>
                  </a:lnTo>
                  <a:lnTo>
                    <a:pt x="130" y="14"/>
                  </a:lnTo>
                  <a:lnTo>
                    <a:pt x="142" y="24"/>
                  </a:lnTo>
                  <a:lnTo>
                    <a:pt x="152" y="36"/>
                  </a:lnTo>
                  <a:lnTo>
                    <a:pt x="160" y="50"/>
                  </a:lnTo>
                  <a:lnTo>
                    <a:pt x="164" y="66"/>
                  </a:lnTo>
                  <a:lnTo>
                    <a:pt x="166" y="84"/>
                  </a:lnTo>
                  <a:lnTo>
                    <a:pt x="166" y="84"/>
                  </a:lnTo>
                  <a:lnTo>
                    <a:pt x="166" y="84"/>
                  </a:lnTo>
                  <a:close/>
                </a:path>
              </a:pathLst>
            </a:custGeom>
            <a:noFill/>
            <a:ln w="12700">
              <a:solidFill>
                <a:srgbClr val="FF505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41" name="Freeform 16"/>
            <p:cNvSpPr>
              <a:spLocks/>
            </p:cNvSpPr>
            <p:nvPr userDrawn="1"/>
          </p:nvSpPr>
          <p:spPr bwMode="auto">
            <a:xfrm>
              <a:off x="1489253" y="2982876"/>
              <a:ext cx="123007" cy="61934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0" y="144"/>
                </a:cxn>
                <a:cxn ang="0">
                  <a:pos x="0" y="128"/>
                </a:cxn>
                <a:cxn ang="0">
                  <a:pos x="2" y="114"/>
                </a:cxn>
                <a:cxn ang="0">
                  <a:pos x="6" y="102"/>
                </a:cxn>
                <a:cxn ang="0">
                  <a:pos x="10" y="88"/>
                </a:cxn>
                <a:cxn ang="0">
                  <a:pos x="16" y="76"/>
                </a:cxn>
                <a:cxn ang="0">
                  <a:pos x="24" y="64"/>
                </a:cxn>
                <a:cxn ang="0">
                  <a:pos x="32" y="52"/>
                </a:cxn>
                <a:cxn ang="0">
                  <a:pos x="42" y="42"/>
                </a:cxn>
                <a:cxn ang="0">
                  <a:pos x="52" y="34"/>
                </a:cxn>
                <a:cxn ang="0">
                  <a:pos x="62" y="24"/>
                </a:cxn>
                <a:cxn ang="0">
                  <a:pos x="74" y="18"/>
                </a:cxn>
                <a:cxn ang="0">
                  <a:pos x="86" y="12"/>
                </a:cxn>
                <a:cxn ang="0">
                  <a:pos x="100" y="6"/>
                </a:cxn>
                <a:cxn ang="0">
                  <a:pos x="114" y="4"/>
                </a:cxn>
                <a:cxn ang="0">
                  <a:pos x="128" y="2"/>
                </a:cxn>
                <a:cxn ang="0">
                  <a:pos x="142" y="0"/>
                </a:cxn>
                <a:cxn ang="0">
                  <a:pos x="142" y="0"/>
                </a:cxn>
                <a:cxn ang="0">
                  <a:pos x="158" y="2"/>
                </a:cxn>
                <a:cxn ang="0">
                  <a:pos x="172" y="4"/>
                </a:cxn>
                <a:cxn ang="0">
                  <a:pos x="186" y="6"/>
                </a:cxn>
                <a:cxn ang="0">
                  <a:pos x="198" y="12"/>
                </a:cxn>
                <a:cxn ang="0">
                  <a:pos x="210" y="18"/>
                </a:cxn>
                <a:cxn ang="0">
                  <a:pos x="222" y="24"/>
                </a:cxn>
                <a:cxn ang="0">
                  <a:pos x="234" y="34"/>
                </a:cxn>
                <a:cxn ang="0">
                  <a:pos x="244" y="42"/>
                </a:cxn>
                <a:cxn ang="0">
                  <a:pos x="252" y="52"/>
                </a:cxn>
                <a:cxn ang="0">
                  <a:pos x="262" y="64"/>
                </a:cxn>
                <a:cxn ang="0">
                  <a:pos x="268" y="76"/>
                </a:cxn>
                <a:cxn ang="0">
                  <a:pos x="274" y="88"/>
                </a:cxn>
                <a:cxn ang="0">
                  <a:pos x="280" y="102"/>
                </a:cxn>
                <a:cxn ang="0">
                  <a:pos x="282" y="114"/>
                </a:cxn>
                <a:cxn ang="0">
                  <a:pos x="284" y="128"/>
                </a:cxn>
                <a:cxn ang="0">
                  <a:pos x="286" y="144"/>
                </a:cxn>
              </a:cxnLst>
              <a:rect l="0" t="0" r="r" b="b"/>
              <a:pathLst>
                <a:path w="286" h="144">
                  <a:moveTo>
                    <a:pt x="0" y="144"/>
                  </a:moveTo>
                  <a:lnTo>
                    <a:pt x="0" y="144"/>
                  </a:lnTo>
                  <a:lnTo>
                    <a:pt x="0" y="128"/>
                  </a:lnTo>
                  <a:lnTo>
                    <a:pt x="2" y="114"/>
                  </a:lnTo>
                  <a:lnTo>
                    <a:pt x="6" y="102"/>
                  </a:lnTo>
                  <a:lnTo>
                    <a:pt x="10" y="88"/>
                  </a:lnTo>
                  <a:lnTo>
                    <a:pt x="16" y="76"/>
                  </a:lnTo>
                  <a:lnTo>
                    <a:pt x="24" y="64"/>
                  </a:lnTo>
                  <a:lnTo>
                    <a:pt x="32" y="52"/>
                  </a:lnTo>
                  <a:lnTo>
                    <a:pt x="42" y="42"/>
                  </a:lnTo>
                  <a:lnTo>
                    <a:pt x="52" y="34"/>
                  </a:lnTo>
                  <a:lnTo>
                    <a:pt x="62" y="24"/>
                  </a:lnTo>
                  <a:lnTo>
                    <a:pt x="74" y="18"/>
                  </a:lnTo>
                  <a:lnTo>
                    <a:pt x="86" y="12"/>
                  </a:lnTo>
                  <a:lnTo>
                    <a:pt x="100" y="6"/>
                  </a:lnTo>
                  <a:lnTo>
                    <a:pt x="114" y="4"/>
                  </a:lnTo>
                  <a:lnTo>
                    <a:pt x="128" y="2"/>
                  </a:lnTo>
                  <a:lnTo>
                    <a:pt x="142" y="0"/>
                  </a:lnTo>
                  <a:lnTo>
                    <a:pt x="142" y="0"/>
                  </a:lnTo>
                  <a:lnTo>
                    <a:pt x="158" y="2"/>
                  </a:lnTo>
                  <a:lnTo>
                    <a:pt x="172" y="4"/>
                  </a:lnTo>
                  <a:lnTo>
                    <a:pt x="186" y="6"/>
                  </a:lnTo>
                  <a:lnTo>
                    <a:pt x="198" y="12"/>
                  </a:lnTo>
                  <a:lnTo>
                    <a:pt x="210" y="18"/>
                  </a:lnTo>
                  <a:lnTo>
                    <a:pt x="222" y="24"/>
                  </a:lnTo>
                  <a:lnTo>
                    <a:pt x="234" y="34"/>
                  </a:lnTo>
                  <a:lnTo>
                    <a:pt x="244" y="42"/>
                  </a:lnTo>
                  <a:lnTo>
                    <a:pt x="252" y="52"/>
                  </a:lnTo>
                  <a:lnTo>
                    <a:pt x="262" y="64"/>
                  </a:lnTo>
                  <a:lnTo>
                    <a:pt x="268" y="76"/>
                  </a:lnTo>
                  <a:lnTo>
                    <a:pt x="274" y="88"/>
                  </a:lnTo>
                  <a:lnTo>
                    <a:pt x="280" y="102"/>
                  </a:lnTo>
                  <a:lnTo>
                    <a:pt x="282" y="114"/>
                  </a:lnTo>
                  <a:lnTo>
                    <a:pt x="284" y="128"/>
                  </a:lnTo>
                  <a:lnTo>
                    <a:pt x="286" y="144"/>
                  </a:lnTo>
                </a:path>
              </a:pathLst>
            </a:custGeom>
            <a:noFill/>
            <a:ln w="12700">
              <a:solidFill>
                <a:srgbClr val="FF505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31" name="그룹 30"/>
          <p:cNvGrpSpPr/>
          <p:nvPr userDrawn="1"/>
        </p:nvGrpSpPr>
        <p:grpSpPr>
          <a:xfrm>
            <a:off x="1792799" y="3730835"/>
            <a:ext cx="112685" cy="119484"/>
            <a:chOff x="1496134" y="3909189"/>
            <a:chExt cx="112685" cy="119484"/>
          </a:xfrm>
        </p:grpSpPr>
        <p:sp>
          <p:nvSpPr>
            <p:cNvPr id="32" name="Rectangle 17"/>
            <p:cNvSpPr>
              <a:spLocks noChangeArrowheads="1"/>
            </p:cNvSpPr>
            <p:nvPr userDrawn="1"/>
          </p:nvSpPr>
          <p:spPr bwMode="auto">
            <a:xfrm>
              <a:off x="1496134" y="3926311"/>
              <a:ext cx="112685" cy="102362"/>
            </a:xfrm>
            <a:prstGeom prst="rect">
              <a:avLst/>
            </a:prstGeom>
            <a:noFill/>
            <a:ln w="12700">
              <a:solidFill>
                <a:srgbClr val="FF505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grpSp>
          <p:nvGrpSpPr>
            <p:cNvPr id="36" name="그룹 35"/>
            <p:cNvGrpSpPr/>
            <p:nvPr userDrawn="1"/>
          </p:nvGrpSpPr>
          <p:grpSpPr>
            <a:xfrm>
              <a:off x="1511635" y="3909189"/>
              <a:ext cx="83870" cy="89338"/>
              <a:chOff x="1887176" y="4610293"/>
              <a:chExt cx="111825" cy="119119"/>
            </a:xfrm>
          </p:grpSpPr>
          <p:sp>
            <p:nvSpPr>
              <p:cNvPr id="37" name="Freeform 14"/>
              <p:cNvSpPr>
                <a:spLocks/>
              </p:cNvSpPr>
              <p:nvPr userDrawn="1"/>
            </p:nvSpPr>
            <p:spPr bwMode="auto">
              <a:xfrm>
                <a:off x="1910114" y="4676654"/>
                <a:ext cx="74550" cy="52758"/>
              </a:xfrm>
              <a:custGeom>
                <a:avLst/>
                <a:gdLst/>
                <a:ahLst/>
                <a:cxnLst>
                  <a:cxn ang="0">
                    <a:pos x="0" y="44"/>
                  </a:cxn>
                  <a:cxn ang="0">
                    <a:pos x="46" y="92"/>
                  </a:cxn>
                  <a:cxn ang="0">
                    <a:pos x="130" y="0"/>
                  </a:cxn>
                </a:cxnLst>
                <a:rect l="0" t="0" r="r" b="b"/>
                <a:pathLst>
                  <a:path w="130" h="92">
                    <a:moveTo>
                      <a:pt x="0" y="44"/>
                    </a:moveTo>
                    <a:lnTo>
                      <a:pt x="46" y="92"/>
                    </a:lnTo>
                    <a:lnTo>
                      <a:pt x="130" y="0"/>
                    </a:lnTo>
                  </a:path>
                </a:pathLst>
              </a:custGeom>
              <a:noFill/>
              <a:ln w="12700">
                <a:solidFill>
                  <a:srgbClr val="FF505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38" name="Line 18"/>
              <p:cNvSpPr>
                <a:spLocks noChangeShapeType="1"/>
              </p:cNvSpPr>
              <p:nvPr userDrawn="1"/>
            </p:nvSpPr>
            <p:spPr bwMode="auto">
              <a:xfrm flipV="1">
                <a:off x="1887176" y="4610293"/>
                <a:ext cx="574" cy="21791"/>
              </a:xfrm>
              <a:prstGeom prst="line">
                <a:avLst/>
              </a:prstGeom>
              <a:noFill/>
              <a:ln w="12700">
                <a:solidFill>
                  <a:srgbClr val="FF505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39" name="Line 19"/>
              <p:cNvSpPr>
                <a:spLocks noChangeShapeType="1"/>
              </p:cNvSpPr>
              <p:nvPr userDrawn="1"/>
            </p:nvSpPr>
            <p:spPr bwMode="auto">
              <a:xfrm flipV="1">
                <a:off x="1998427" y="4610293"/>
                <a:ext cx="574" cy="21791"/>
              </a:xfrm>
              <a:prstGeom prst="line">
                <a:avLst/>
              </a:prstGeom>
              <a:noFill/>
              <a:ln w="12700">
                <a:solidFill>
                  <a:srgbClr val="FF505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47" name="TextBox 180"/>
          <p:cNvSpPr txBox="1"/>
          <p:nvPr userDrawn="1"/>
        </p:nvSpPr>
        <p:spPr>
          <a:xfrm>
            <a:off x="1121031" y="384720"/>
            <a:ext cx="1127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1" dirty="0">
                <a:solidFill>
                  <a:srgbClr val="FF5050"/>
                </a:solidFill>
              </a:rPr>
              <a:t>VISION 2034</a:t>
            </a:r>
          </a:p>
        </p:txBody>
      </p:sp>
      <p:pic>
        <p:nvPicPr>
          <p:cNvPr id="48" name="Picture 2" descr="C:\Users\user\Desktop\혁신\오스템PPT 2\2차 시안\화이트배경 color CI.jp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86710" y="4357700"/>
            <a:ext cx="1268760" cy="64936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0041534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.사내용 - 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 userDrawn="1"/>
        </p:nvSpPr>
        <p:spPr>
          <a:xfrm flipH="1">
            <a:off x="0" y="0"/>
            <a:ext cx="2285984" cy="5143500"/>
          </a:xfrm>
          <a:prstGeom prst="rect">
            <a:avLst/>
          </a:prstGeom>
          <a:solidFill>
            <a:srgbClr val="070324"/>
          </a:solidFill>
          <a:ln w="9525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457200" latinLnBrk="0" hangingPunct="0"/>
            <a:endParaRPr lang="ko-KR" altLang="en-US" dirty="0">
              <a:solidFill>
                <a:srgbClr val="000000"/>
              </a:solidFill>
              <a:sym typeface="Calibri"/>
            </a:endParaRPr>
          </a:p>
        </p:txBody>
      </p:sp>
      <p:sp>
        <p:nvSpPr>
          <p:cNvPr id="6" name="Freeform 8"/>
          <p:cNvSpPr>
            <a:spLocks/>
          </p:cNvSpPr>
          <p:nvPr userDrawn="1"/>
        </p:nvSpPr>
        <p:spPr bwMode="auto">
          <a:xfrm rot="16200000">
            <a:off x="2047543" y="720630"/>
            <a:ext cx="910973" cy="434089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16" y="5"/>
              </a:cxn>
              <a:cxn ang="0">
                <a:pos x="232" y="17"/>
              </a:cxn>
              <a:cxn ang="0">
                <a:pos x="281" y="24"/>
              </a:cxn>
              <a:cxn ang="0">
                <a:pos x="377" y="46"/>
              </a:cxn>
              <a:cxn ang="0">
                <a:pos x="470" y="76"/>
              </a:cxn>
              <a:cxn ang="0">
                <a:pos x="562" y="111"/>
              </a:cxn>
              <a:cxn ang="0">
                <a:pos x="607" y="130"/>
              </a:cxn>
              <a:cxn ang="0">
                <a:pos x="668" y="160"/>
              </a:cxn>
              <a:cxn ang="0">
                <a:pos x="702" y="179"/>
              </a:cxn>
              <a:cxn ang="0">
                <a:pos x="769" y="219"/>
              </a:cxn>
              <a:cxn ang="0">
                <a:pos x="834" y="263"/>
              </a:cxn>
              <a:cxn ang="0">
                <a:pos x="895" y="311"/>
              </a:cxn>
              <a:cxn ang="0">
                <a:pos x="953" y="362"/>
              </a:cxn>
              <a:cxn ang="0">
                <a:pos x="1009" y="417"/>
              </a:cxn>
              <a:cxn ang="0">
                <a:pos x="1061" y="475"/>
              </a:cxn>
              <a:cxn ang="0">
                <a:pos x="1111" y="536"/>
              </a:cxn>
              <a:cxn ang="0">
                <a:pos x="1133" y="567"/>
              </a:cxn>
              <a:cxn ang="0">
                <a:pos x="1173" y="624"/>
              </a:cxn>
              <a:cxn ang="0">
                <a:pos x="1210" y="683"/>
              </a:cxn>
              <a:cxn ang="0">
                <a:pos x="1244" y="743"/>
              </a:cxn>
              <a:cxn ang="0">
                <a:pos x="1276" y="805"/>
              </a:cxn>
              <a:cxn ang="0">
                <a:pos x="1290" y="836"/>
              </a:cxn>
              <a:cxn ang="0">
                <a:pos x="1319" y="901"/>
              </a:cxn>
              <a:cxn ang="0">
                <a:pos x="1331" y="934"/>
              </a:cxn>
              <a:cxn ang="0">
                <a:pos x="1354" y="997"/>
              </a:cxn>
              <a:cxn ang="0">
                <a:pos x="1369" y="1027"/>
              </a:cxn>
              <a:cxn ang="0">
                <a:pos x="1389" y="1055"/>
              </a:cxn>
              <a:cxn ang="0">
                <a:pos x="1395" y="1062"/>
              </a:cxn>
              <a:cxn ang="0">
                <a:pos x="1408" y="1072"/>
              </a:cxn>
              <a:cxn ang="0">
                <a:pos x="1418" y="1075"/>
              </a:cxn>
              <a:cxn ang="0">
                <a:pos x="1424" y="1075"/>
              </a:cxn>
              <a:cxn ang="0">
                <a:pos x="1433" y="1073"/>
              </a:cxn>
              <a:cxn ang="0">
                <a:pos x="1451" y="1062"/>
              </a:cxn>
              <a:cxn ang="0">
                <a:pos x="1465" y="1044"/>
              </a:cxn>
              <a:cxn ang="0">
                <a:pos x="1481" y="1017"/>
              </a:cxn>
              <a:cxn ang="0">
                <a:pos x="1489" y="1000"/>
              </a:cxn>
              <a:cxn ang="0">
                <a:pos x="1510" y="948"/>
              </a:cxn>
              <a:cxn ang="0">
                <a:pos x="1536" y="879"/>
              </a:cxn>
              <a:cxn ang="0">
                <a:pos x="1551" y="844"/>
              </a:cxn>
              <a:cxn ang="0">
                <a:pos x="1583" y="775"/>
              </a:cxn>
              <a:cxn ang="0">
                <a:pos x="1601" y="742"/>
              </a:cxn>
              <a:cxn ang="0">
                <a:pos x="1638" y="677"/>
              </a:cxn>
              <a:cxn ang="0">
                <a:pos x="1679" y="613"/>
              </a:cxn>
              <a:cxn ang="0">
                <a:pos x="1723" y="551"/>
              </a:cxn>
              <a:cxn ang="0">
                <a:pos x="1770" y="492"/>
              </a:cxn>
              <a:cxn ang="0">
                <a:pos x="1792" y="466"/>
              </a:cxn>
              <a:cxn ang="0">
                <a:pos x="1836" y="418"/>
              </a:cxn>
              <a:cxn ang="0">
                <a:pos x="1882" y="371"/>
              </a:cxn>
              <a:cxn ang="0">
                <a:pos x="1932" y="327"/>
              </a:cxn>
              <a:cxn ang="0">
                <a:pos x="1983" y="285"/>
              </a:cxn>
              <a:cxn ang="0">
                <a:pos x="2036" y="246"/>
              </a:cxn>
              <a:cxn ang="0">
                <a:pos x="2090" y="209"/>
              </a:cxn>
              <a:cxn ang="0">
                <a:pos x="2147" y="175"/>
              </a:cxn>
              <a:cxn ang="0">
                <a:pos x="2177" y="160"/>
              </a:cxn>
              <a:cxn ang="0">
                <a:pos x="2237" y="130"/>
              </a:cxn>
              <a:cxn ang="0">
                <a:pos x="2282" y="111"/>
              </a:cxn>
              <a:cxn ang="0">
                <a:pos x="2374" y="76"/>
              </a:cxn>
              <a:cxn ang="0">
                <a:pos x="2468" y="46"/>
              </a:cxn>
              <a:cxn ang="0">
                <a:pos x="2563" y="24"/>
              </a:cxn>
              <a:cxn ang="0">
                <a:pos x="2612" y="17"/>
              </a:cxn>
              <a:cxn ang="0">
                <a:pos x="2728" y="5"/>
              </a:cxn>
              <a:cxn ang="0">
                <a:pos x="2844" y="0"/>
              </a:cxn>
            </a:cxnLst>
            <a:rect l="0" t="0" r="r" b="b"/>
            <a:pathLst>
              <a:path w="2844" h="1075">
                <a:moveTo>
                  <a:pt x="0" y="0"/>
                </a:moveTo>
                <a:lnTo>
                  <a:pt x="0" y="0"/>
                </a:lnTo>
                <a:lnTo>
                  <a:pt x="58" y="1"/>
                </a:lnTo>
                <a:lnTo>
                  <a:pt x="116" y="5"/>
                </a:lnTo>
                <a:lnTo>
                  <a:pt x="174" y="10"/>
                </a:lnTo>
                <a:lnTo>
                  <a:pt x="232" y="17"/>
                </a:lnTo>
                <a:lnTo>
                  <a:pt x="232" y="17"/>
                </a:lnTo>
                <a:lnTo>
                  <a:pt x="281" y="24"/>
                </a:lnTo>
                <a:lnTo>
                  <a:pt x="329" y="34"/>
                </a:lnTo>
                <a:lnTo>
                  <a:pt x="377" y="46"/>
                </a:lnTo>
                <a:lnTo>
                  <a:pt x="424" y="60"/>
                </a:lnTo>
                <a:lnTo>
                  <a:pt x="470" y="76"/>
                </a:lnTo>
                <a:lnTo>
                  <a:pt x="517" y="92"/>
                </a:lnTo>
                <a:lnTo>
                  <a:pt x="562" y="111"/>
                </a:lnTo>
                <a:lnTo>
                  <a:pt x="607" y="130"/>
                </a:lnTo>
                <a:lnTo>
                  <a:pt x="607" y="130"/>
                </a:lnTo>
                <a:lnTo>
                  <a:pt x="638" y="145"/>
                </a:lnTo>
                <a:lnTo>
                  <a:pt x="668" y="160"/>
                </a:lnTo>
                <a:lnTo>
                  <a:pt x="668" y="160"/>
                </a:lnTo>
                <a:lnTo>
                  <a:pt x="702" y="179"/>
                </a:lnTo>
                <a:lnTo>
                  <a:pt x="736" y="198"/>
                </a:lnTo>
                <a:lnTo>
                  <a:pt x="769" y="219"/>
                </a:lnTo>
                <a:lnTo>
                  <a:pt x="802" y="241"/>
                </a:lnTo>
                <a:lnTo>
                  <a:pt x="834" y="263"/>
                </a:lnTo>
                <a:lnTo>
                  <a:pt x="864" y="287"/>
                </a:lnTo>
                <a:lnTo>
                  <a:pt x="895" y="311"/>
                </a:lnTo>
                <a:lnTo>
                  <a:pt x="924" y="337"/>
                </a:lnTo>
                <a:lnTo>
                  <a:pt x="953" y="362"/>
                </a:lnTo>
                <a:lnTo>
                  <a:pt x="981" y="390"/>
                </a:lnTo>
                <a:lnTo>
                  <a:pt x="1009" y="417"/>
                </a:lnTo>
                <a:lnTo>
                  <a:pt x="1035" y="447"/>
                </a:lnTo>
                <a:lnTo>
                  <a:pt x="1061" y="475"/>
                </a:lnTo>
                <a:lnTo>
                  <a:pt x="1086" y="506"/>
                </a:lnTo>
                <a:lnTo>
                  <a:pt x="1111" y="536"/>
                </a:lnTo>
                <a:lnTo>
                  <a:pt x="1133" y="567"/>
                </a:lnTo>
                <a:lnTo>
                  <a:pt x="1133" y="567"/>
                </a:lnTo>
                <a:lnTo>
                  <a:pt x="1153" y="596"/>
                </a:lnTo>
                <a:lnTo>
                  <a:pt x="1173" y="624"/>
                </a:lnTo>
                <a:lnTo>
                  <a:pt x="1192" y="654"/>
                </a:lnTo>
                <a:lnTo>
                  <a:pt x="1210" y="683"/>
                </a:lnTo>
                <a:lnTo>
                  <a:pt x="1228" y="713"/>
                </a:lnTo>
                <a:lnTo>
                  <a:pt x="1244" y="743"/>
                </a:lnTo>
                <a:lnTo>
                  <a:pt x="1261" y="774"/>
                </a:lnTo>
                <a:lnTo>
                  <a:pt x="1276" y="805"/>
                </a:lnTo>
                <a:lnTo>
                  <a:pt x="1276" y="805"/>
                </a:lnTo>
                <a:lnTo>
                  <a:pt x="1290" y="836"/>
                </a:lnTo>
                <a:lnTo>
                  <a:pt x="1304" y="869"/>
                </a:lnTo>
                <a:lnTo>
                  <a:pt x="1319" y="901"/>
                </a:lnTo>
                <a:lnTo>
                  <a:pt x="1331" y="934"/>
                </a:lnTo>
                <a:lnTo>
                  <a:pt x="1331" y="934"/>
                </a:lnTo>
                <a:lnTo>
                  <a:pt x="1343" y="965"/>
                </a:lnTo>
                <a:lnTo>
                  <a:pt x="1354" y="997"/>
                </a:lnTo>
                <a:lnTo>
                  <a:pt x="1361" y="1012"/>
                </a:lnTo>
                <a:lnTo>
                  <a:pt x="1369" y="1027"/>
                </a:lnTo>
                <a:lnTo>
                  <a:pt x="1378" y="1041"/>
                </a:lnTo>
                <a:lnTo>
                  <a:pt x="1389" y="1055"/>
                </a:lnTo>
                <a:lnTo>
                  <a:pt x="1389" y="1055"/>
                </a:lnTo>
                <a:lnTo>
                  <a:pt x="1395" y="1062"/>
                </a:lnTo>
                <a:lnTo>
                  <a:pt x="1404" y="1068"/>
                </a:lnTo>
                <a:lnTo>
                  <a:pt x="1408" y="1072"/>
                </a:lnTo>
                <a:lnTo>
                  <a:pt x="1414" y="1074"/>
                </a:lnTo>
                <a:lnTo>
                  <a:pt x="1418" y="1075"/>
                </a:lnTo>
                <a:lnTo>
                  <a:pt x="1424" y="1075"/>
                </a:lnTo>
                <a:lnTo>
                  <a:pt x="1424" y="1075"/>
                </a:lnTo>
                <a:lnTo>
                  <a:pt x="1428" y="1074"/>
                </a:lnTo>
                <a:lnTo>
                  <a:pt x="1433" y="1073"/>
                </a:lnTo>
                <a:lnTo>
                  <a:pt x="1442" y="1068"/>
                </a:lnTo>
                <a:lnTo>
                  <a:pt x="1451" y="1062"/>
                </a:lnTo>
                <a:lnTo>
                  <a:pt x="1459" y="1053"/>
                </a:lnTo>
                <a:lnTo>
                  <a:pt x="1465" y="1044"/>
                </a:lnTo>
                <a:lnTo>
                  <a:pt x="1471" y="1034"/>
                </a:lnTo>
                <a:lnTo>
                  <a:pt x="1481" y="1017"/>
                </a:lnTo>
                <a:lnTo>
                  <a:pt x="1481" y="1017"/>
                </a:lnTo>
                <a:lnTo>
                  <a:pt x="1489" y="1000"/>
                </a:lnTo>
                <a:lnTo>
                  <a:pt x="1496" y="983"/>
                </a:lnTo>
                <a:lnTo>
                  <a:pt x="1510" y="948"/>
                </a:lnTo>
                <a:lnTo>
                  <a:pt x="1522" y="913"/>
                </a:lnTo>
                <a:lnTo>
                  <a:pt x="1536" y="879"/>
                </a:lnTo>
                <a:lnTo>
                  <a:pt x="1536" y="879"/>
                </a:lnTo>
                <a:lnTo>
                  <a:pt x="1551" y="844"/>
                </a:lnTo>
                <a:lnTo>
                  <a:pt x="1567" y="809"/>
                </a:lnTo>
                <a:lnTo>
                  <a:pt x="1583" y="775"/>
                </a:lnTo>
                <a:lnTo>
                  <a:pt x="1601" y="742"/>
                </a:lnTo>
                <a:lnTo>
                  <a:pt x="1601" y="742"/>
                </a:lnTo>
                <a:lnTo>
                  <a:pt x="1620" y="709"/>
                </a:lnTo>
                <a:lnTo>
                  <a:pt x="1638" y="677"/>
                </a:lnTo>
                <a:lnTo>
                  <a:pt x="1658" y="645"/>
                </a:lnTo>
                <a:lnTo>
                  <a:pt x="1679" y="613"/>
                </a:lnTo>
                <a:lnTo>
                  <a:pt x="1701" y="581"/>
                </a:lnTo>
                <a:lnTo>
                  <a:pt x="1723" y="551"/>
                </a:lnTo>
                <a:lnTo>
                  <a:pt x="1747" y="521"/>
                </a:lnTo>
                <a:lnTo>
                  <a:pt x="1770" y="492"/>
                </a:lnTo>
                <a:lnTo>
                  <a:pt x="1770" y="492"/>
                </a:lnTo>
                <a:lnTo>
                  <a:pt x="1792" y="466"/>
                </a:lnTo>
                <a:lnTo>
                  <a:pt x="1813" y="442"/>
                </a:lnTo>
                <a:lnTo>
                  <a:pt x="1836" y="418"/>
                </a:lnTo>
                <a:lnTo>
                  <a:pt x="1859" y="394"/>
                </a:lnTo>
                <a:lnTo>
                  <a:pt x="1882" y="371"/>
                </a:lnTo>
                <a:lnTo>
                  <a:pt x="1906" y="349"/>
                </a:lnTo>
                <a:lnTo>
                  <a:pt x="1932" y="327"/>
                </a:lnTo>
                <a:lnTo>
                  <a:pt x="1957" y="306"/>
                </a:lnTo>
                <a:lnTo>
                  <a:pt x="1983" y="285"/>
                </a:lnTo>
                <a:lnTo>
                  <a:pt x="2009" y="265"/>
                </a:lnTo>
                <a:lnTo>
                  <a:pt x="2036" y="246"/>
                </a:lnTo>
                <a:lnTo>
                  <a:pt x="2063" y="228"/>
                </a:lnTo>
                <a:lnTo>
                  <a:pt x="2090" y="209"/>
                </a:lnTo>
                <a:lnTo>
                  <a:pt x="2119" y="192"/>
                </a:lnTo>
                <a:lnTo>
                  <a:pt x="2147" y="175"/>
                </a:lnTo>
                <a:lnTo>
                  <a:pt x="2177" y="160"/>
                </a:lnTo>
                <a:lnTo>
                  <a:pt x="2177" y="160"/>
                </a:lnTo>
                <a:lnTo>
                  <a:pt x="2206" y="145"/>
                </a:lnTo>
                <a:lnTo>
                  <a:pt x="2237" y="130"/>
                </a:lnTo>
                <a:lnTo>
                  <a:pt x="2237" y="130"/>
                </a:lnTo>
                <a:lnTo>
                  <a:pt x="2282" y="111"/>
                </a:lnTo>
                <a:lnTo>
                  <a:pt x="2328" y="92"/>
                </a:lnTo>
                <a:lnTo>
                  <a:pt x="2374" y="76"/>
                </a:lnTo>
                <a:lnTo>
                  <a:pt x="2421" y="60"/>
                </a:lnTo>
                <a:lnTo>
                  <a:pt x="2468" y="46"/>
                </a:lnTo>
                <a:lnTo>
                  <a:pt x="2515" y="34"/>
                </a:lnTo>
                <a:lnTo>
                  <a:pt x="2563" y="24"/>
                </a:lnTo>
                <a:lnTo>
                  <a:pt x="2612" y="17"/>
                </a:lnTo>
                <a:lnTo>
                  <a:pt x="2612" y="17"/>
                </a:lnTo>
                <a:lnTo>
                  <a:pt x="2670" y="10"/>
                </a:lnTo>
                <a:lnTo>
                  <a:pt x="2728" y="5"/>
                </a:lnTo>
                <a:lnTo>
                  <a:pt x="2786" y="1"/>
                </a:lnTo>
                <a:lnTo>
                  <a:pt x="2844" y="0"/>
                </a:lnTo>
              </a:path>
            </a:pathLst>
          </a:custGeom>
          <a:solidFill>
            <a:srgbClr val="070324"/>
          </a:solidFill>
          <a:ln w="9525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457200" latinLnBrk="0" hangingPunct="0"/>
            <a:endParaRPr lang="ko-KR" altLang="en-US" dirty="0">
              <a:solidFill>
                <a:srgbClr val="000000"/>
              </a:solidFill>
              <a:sym typeface="Calibri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218301" y="679137"/>
            <a:ext cx="17091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prstClr val="white"/>
                </a:solidFill>
              </a:rPr>
              <a:t>Contents</a:t>
            </a:r>
            <a:endParaRPr lang="ko-KR" altLang="en-US" sz="2800" b="1" dirty="0">
              <a:solidFill>
                <a:prstClr val="white"/>
              </a:solidFill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2987824" y="775591"/>
            <a:ext cx="2664297" cy="297000"/>
          </a:xfrm>
          <a:prstGeom prst="rect">
            <a:avLst/>
          </a:prstGeom>
        </p:spPr>
        <p:txBody>
          <a:bodyPr lIns="36000" tIns="36000" rIns="36000" bIns="36000" anchor="ctr"/>
          <a:lstStyle>
            <a:lvl1pPr marL="0" indent="0">
              <a:buNone/>
              <a:defRPr sz="2200" b="1" baseline="0"/>
            </a:lvl1pPr>
          </a:lstStyle>
          <a:p>
            <a:pPr lvl="0"/>
            <a:r>
              <a:rPr lang="en-US" altLang="ko-KR" dirty="0"/>
              <a:t>01 </a:t>
            </a:r>
            <a:r>
              <a:rPr lang="ko-KR" altLang="en-US" dirty="0"/>
              <a:t>꼭지 제목</a:t>
            </a:r>
          </a:p>
        </p:txBody>
      </p:sp>
      <p:sp>
        <p:nvSpPr>
          <p:cNvPr id="25" name="텍스트 개체 틀 24"/>
          <p:cNvSpPr>
            <a:spLocks noGrp="1"/>
          </p:cNvSpPr>
          <p:nvPr>
            <p:ph type="body" sz="quarter" idx="11" hasCustomPrompt="1"/>
          </p:nvPr>
        </p:nvSpPr>
        <p:spPr>
          <a:xfrm>
            <a:off x="3419872" y="1113588"/>
            <a:ext cx="2232248" cy="594066"/>
          </a:xfrm>
          <a:prstGeom prst="rect">
            <a:avLst/>
          </a:prstGeom>
        </p:spPr>
        <p:txBody>
          <a:bodyPr lIns="36000" tIns="36000" rIns="36000" bIns="36000"/>
          <a:lstStyle>
            <a:lvl1pPr marL="0" indent="0">
              <a:lnSpc>
                <a:spcPct val="100000"/>
              </a:lnSpc>
              <a:buNone/>
              <a:defRPr sz="1300"/>
            </a:lvl1pPr>
          </a:lstStyle>
          <a:p>
            <a:pPr lvl="0"/>
            <a:r>
              <a:rPr lang="ko-KR" altLang="en-US" dirty="0"/>
              <a:t>페이지 제목</a:t>
            </a:r>
            <a:endParaRPr lang="en-US" altLang="ko-KR" dirty="0"/>
          </a:p>
          <a:p>
            <a:pPr lvl="0"/>
            <a:r>
              <a:rPr lang="ko-KR" altLang="en-US" dirty="0"/>
              <a:t>페이지 제목</a:t>
            </a:r>
            <a:endParaRPr lang="en-US" altLang="ko-KR" dirty="0"/>
          </a:p>
          <a:p>
            <a:pPr lvl="0"/>
            <a:r>
              <a:rPr lang="ko-KR" altLang="en-US" dirty="0"/>
              <a:t>페이지 제목</a:t>
            </a:r>
          </a:p>
        </p:txBody>
      </p:sp>
      <p:sp>
        <p:nvSpPr>
          <p:cNvPr id="30" name="텍스트 개체 틀 2"/>
          <p:cNvSpPr>
            <a:spLocks noGrp="1"/>
          </p:cNvSpPr>
          <p:nvPr>
            <p:ph type="body" sz="quarter" idx="12" hasCustomPrompt="1"/>
          </p:nvPr>
        </p:nvSpPr>
        <p:spPr>
          <a:xfrm>
            <a:off x="2987824" y="3273828"/>
            <a:ext cx="2664297" cy="297000"/>
          </a:xfrm>
          <a:prstGeom prst="rect">
            <a:avLst/>
          </a:prstGeom>
        </p:spPr>
        <p:txBody>
          <a:bodyPr lIns="36000" tIns="36000" rIns="36000" bIns="36000" anchor="ctr"/>
          <a:lstStyle>
            <a:lvl1pPr marL="0" indent="0">
              <a:buNone/>
              <a:defRPr sz="2200" b="1" baseline="0"/>
            </a:lvl1pPr>
          </a:lstStyle>
          <a:p>
            <a:pPr lvl="0"/>
            <a:r>
              <a:rPr lang="en-US" altLang="ko-KR" dirty="0"/>
              <a:t>03 </a:t>
            </a:r>
            <a:r>
              <a:rPr lang="ko-KR" altLang="en-US" dirty="0"/>
              <a:t>꼭지 제목</a:t>
            </a:r>
          </a:p>
        </p:txBody>
      </p:sp>
      <p:sp>
        <p:nvSpPr>
          <p:cNvPr id="31" name="텍스트 개체 틀 24"/>
          <p:cNvSpPr>
            <a:spLocks noGrp="1"/>
          </p:cNvSpPr>
          <p:nvPr>
            <p:ph type="body" sz="quarter" idx="13" hasCustomPrompt="1"/>
          </p:nvPr>
        </p:nvSpPr>
        <p:spPr>
          <a:xfrm>
            <a:off x="3419872" y="3611825"/>
            <a:ext cx="2232248" cy="594066"/>
          </a:xfrm>
          <a:prstGeom prst="rect">
            <a:avLst/>
          </a:prstGeom>
        </p:spPr>
        <p:txBody>
          <a:bodyPr lIns="36000" tIns="36000" rIns="36000" bIns="36000"/>
          <a:lstStyle>
            <a:lvl1pPr marL="0" indent="0">
              <a:lnSpc>
                <a:spcPct val="100000"/>
              </a:lnSpc>
              <a:buNone/>
              <a:defRPr sz="1300"/>
            </a:lvl1pPr>
          </a:lstStyle>
          <a:p>
            <a:pPr lvl="0"/>
            <a:r>
              <a:rPr lang="ko-KR" altLang="en-US" dirty="0"/>
              <a:t>페이지 제목</a:t>
            </a:r>
            <a:endParaRPr lang="en-US" altLang="ko-KR" dirty="0"/>
          </a:p>
          <a:p>
            <a:pPr lvl="0"/>
            <a:r>
              <a:rPr lang="ko-KR" altLang="en-US" dirty="0"/>
              <a:t>페이지 제목</a:t>
            </a:r>
            <a:endParaRPr lang="en-US" altLang="ko-KR" dirty="0"/>
          </a:p>
          <a:p>
            <a:pPr lvl="0"/>
            <a:r>
              <a:rPr lang="ko-KR" altLang="en-US" dirty="0"/>
              <a:t>페이지 제목</a:t>
            </a:r>
          </a:p>
        </p:txBody>
      </p:sp>
      <p:sp>
        <p:nvSpPr>
          <p:cNvPr id="33" name="텍스트 개체 틀 2"/>
          <p:cNvSpPr>
            <a:spLocks noGrp="1"/>
          </p:cNvSpPr>
          <p:nvPr>
            <p:ph type="body" sz="quarter" idx="14" hasCustomPrompt="1"/>
          </p:nvPr>
        </p:nvSpPr>
        <p:spPr>
          <a:xfrm>
            <a:off x="2987824" y="2031690"/>
            <a:ext cx="2664297" cy="297000"/>
          </a:xfrm>
          <a:prstGeom prst="rect">
            <a:avLst/>
          </a:prstGeom>
        </p:spPr>
        <p:txBody>
          <a:bodyPr lIns="36000" tIns="36000" rIns="36000" bIns="36000" anchor="ctr"/>
          <a:lstStyle>
            <a:lvl1pPr marL="0" indent="0">
              <a:buNone/>
              <a:defRPr sz="2200" b="1" baseline="0"/>
            </a:lvl1pPr>
          </a:lstStyle>
          <a:p>
            <a:pPr lvl="0"/>
            <a:r>
              <a:rPr lang="en-US" altLang="ko-KR" dirty="0"/>
              <a:t>02 </a:t>
            </a:r>
            <a:r>
              <a:rPr lang="ko-KR" altLang="en-US" dirty="0"/>
              <a:t>꼭지 제목</a:t>
            </a:r>
          </a:p>
        </p:txBody>
      </p:sp>
      <p:sp>
        <p:nvSpPr>
          <p:cNvPr id="34" name="텍스트 개체 틀 24"/>
          <p:cNvSpPr>
            <a:spLocks noGrp="1"/>
          </p:cNvSpPr>
          <p:nvPr>
            <p:ph type="body" sz="quarter" idx="15" hasCustomPrompt="1"/>
          </p:nvPr>
        </p:nvSpPr>
        <p:spPr>
          <a:xfrm>
            <a:off x="3419872" y="2369687"/>
            <a:ext cx="2232248" cy="594066"/>
          </a:xfrm>
          <a:prstGeom prst="rect">
            <a:avLst/>
          </a:prstGeom>
        </p:spPr>
        <p:txBody>
          <a:bodyPr lIns="36000" tIns="36000" rIns="36000" bIns="36000"/>
          <a:lstStyle>
            <a:lvl1pPr marL="0" indent="0">
              <a:lnSpc>
                <a:spcPct val="100000"/>
              </a:lnSpc>
              <a:buNone/>
              <a:defRPr sz="1300"/>
            </a:lvl1pPr>
          </a:lstStyle>
          <a:p>
            <a:pPr lvl="0"/>
            <a:r>
              <a:rPr lang="ko-KR" altLang="en-US" dirty="0"/>
              <a:t>페이지 제목</a:t>
            </a:r>
            <a:endParaRPr lang="en-US" altLang="ko-KR" dirty="0"/>
          </a:p>
          <a:p>
            <a:pPr lvl="0"/>
            <a:r>
              <a:rPr lang="ko-KR" altLang="en-US" dirty="0"/>
              <a:t>페이지 제목</a:t>
            </a:r>
            <a:endParaRPr lang="en-US" altLang="ko-KR" dirty="0"/>
          </a:p>
          <a:p>
            <a:pPr lvl="0"/>
            <a:r>
              <a:rPr lang="ko-KR" altLang="en-US" dirty="0"/>
              <a:t>페이지 제목</a:t>
            </a:r>
          </a:p>
        </p:txBody>
      </p:sp>
      <p:pic>
        <p:nvPicPr>
          <p:cNvPr id="12" name="Picture 2" descr="C:\Users\user\Desktop\혁신\오스템PPT 2\2차 시안\화이트배경 CI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2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7737217" y="4357700"/>
            <a:ext cx="1230915" cy="630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6328261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.사내용 - 속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/>
          <p:cNvSpPr/>
          <p:nvPr userDrawn="1"/>
        </p:nvSpPr>
        <p:spPr>
          <a:xfrm>
            <a:off x="0" y="1982386"/>
            <a:ext cx="9144000" cy="3161114"/>
          </a:xfrm>
          <a:prstGeom prst="rect">
            <a:avLst/>
          </a:prstGeom>
          <a:solidFill>
            <a:srgbClr val="070324"/>
          </a:solidFill>
          <a:ln w="9525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457200" latinLnBrk="0" hangingPunct="0"/>
            <a:endParaRPr lang="ko-KR" altLang="en-US" dirty="0">
              <a:solidFill>
                <a:srgbClr val="000000"/>
              </a:solidFill>
              <a:sym typeface="Calibri"/>
            </a:endParaRPr>
          </a:p>
        </p:txBody>
      </p:sp>
      <p:sp>
        <p:nvSpPr>
          <p:cNvPr id="37" name="Freeform 8"/>
          <p:cNvSpPr>
            <a:spLocks/>
          </p:cNvSpPr>
          <p:nvPr userDrawn="1"/>
        </p:nvSpPr>
        <p:spPr bwMode="auto">
          <a:xfrm>
            <a:off x="5916248" y="1982386"/>
            <a:ext cx="1799025" cy="48220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16" y="5"/>
              </a:cxn>
              <a:cxn ang="0">
                <a:pos x="232" y="17"/>
              </a:cxn>
              <a:cxn ang="0">
                <a:pos x="281" y="24"/>
              </a:cxn>
              <a:cxn ang="0">
                <a:pos x="377" y="46"/>
              </a:cxn>
              <a:cxn ang="0">
                <a:pos x="470" y="76"/>
              </a:cxn>
              <a:cxn ang="0">
                <a:pos x="562" y="111"/>
              </a:cxn>
              <a:cxn ang="0">
                <a:pos x="607" y="130"/>
              </a:cxn>
              <a:cxn ang="0">
                <a:pos x="668" y="160"/>
              </a:cxn>
              <a:cxn ang="0">
                <a:pos x="702" y="179"/>
              </a:cxn>
              <a:cxn ang="0">
                <a:pos x="769" y="219"/>
              </a:cxn>
              <a:cxn ang="0">
                <a:pos x="834" y="263"/>
              </a:cxn>
              <a:cxn ang="0">
                <a:pos x="895" y="311"/>
              </a:cxn>
              <a:cxn ang="0">
                <a:pos x="953" y="362"/>
              </a:cxn>
              <a:cxn ang="0">
                <a:pos x="1009" y="417"/>
              </a:cxn>
              <a:cxn ang="0">
                <a:pos x="1061" y="475"/>
              </a:cxn>
              <a:cxn ang="0">
                <a:pos x="1111" y="536"/>
              </a:cxn>
              <a:cxn ang="0">
                <a:pos x="1133" y="567"/>
              </a:cxn>
              <a:cxn ang="0">
                <a:pos x="1173" y="624"/>
              </a:cxn>
              <a:cxn ang="0">
                <a:pos x="1210" y="683"/>
              </a:cxn>
              <a:cxn ang="0">
                <a:pos x="1244" y="743"/>
              </a:cxn>
              <a:cxn ang="0">
                <a:pos x="1276" y="805"/>
              </a:cxn>
              <a:cxn ang="0">
                <a:pos x="1290" y="836"/>
              </a:cxn>
              <a:cxn ang="0">
                <a:pos x="1319" y="901"/>
              </a:cxn>
              <a:cxn ang="0">
                <a:pos x="1331" y="934"/>
              </a:cxn>
              <a:cxn ang="0">
                <a:pos x="1354" y="997"/>
              </a:cxn>
              <a:cxn ang="0">
                <a:pos x="1369" y="1027"/>
              </a:cxn>
              <a:cxn ang="0">
                <a:pos x="1389" y="1055"/>
              </a:cxn>
              <a:cxn ang="0">
                <a:pos x="1395" y="1062"/>
              </a:cxn>
              <a:cxn ang="0">
                <a:pos x="1408" y="1072"/>
              </a:cxn>
              <a:cxn ang="0">
                <a:pos x="1418" y="1075"/>
              </a:cxn>
              <a:cxn ang="0">
                <a:pos x="1424" y="1075"/>
              </a:cxn>
              <a:cxn ang="0">
                <a:pos x="1433" y="1073"/>
              </a:cxn>
              <a:cxn ang="0">
                <a:pos x="1451" y="1062"/>
              </a:cxn>
              <a:cxn ang="0">
                <a:pos x="1465" y="1044"/>
              </a:cxn>
              <a:cxn ang="0">
                <a:pos x="1481" y="1017"/>
              </a:cxn>
              <a:cxn ang="0">
                <a:pos x="1489" y="1000"/>
              </a:cxn>
              <a:cxn ang="0">
                <a:pos x="1510" y="948"/>
              </a:cxn>
              <a:cxn ang="0">
                <a:pos x="1536" y="879"/>
              </a:cxn>
              <a:cxn ang="0">
                <a:pos x="1551" y="844"/>
              </a:cxn>
              <a:cxn ang="0">
                <a:pos x="1583" y="775"/>
              </a:cxn>
              <a:cxn ang="0">
                <a:pos x="1601" y="742"/>
              </a:cxn>
              <a:cxn ang="0">
                <a:pos x="1638" y="677"/>
              </a:cxn>
              <a:cxn ang="0">
                <a:pos x="1679" y="613"/>
              </a:cxn>
              <a:cxn ang="0">
                <a:pos x="1723" y="551"/>
              </a:cxn>
              <a:cxn ang="0">
                <a:pos x="1770" y="492"/>
              </a:cxn>
              <a:cxn ang="0">
                <a:pos x="1792" y="466"/>
              </a:cxn>
              <a:cxn ang="0">
                <a:pos x="1836" y="418"/>
              </a:cxn>
              <a:cxn ang="0">
                <a:pos x="1882" y="371"/>
              </a:cxn>
              <a:cxn ang="0">
                <a:pos x="1932" y="327"/>
              </a:cxn>
              <a:cxn ang="0">
                <a:pos x="1983" y="285"/>
              </a:cxn>
              <a:cxn ang="0">
                <a:pos x="2036" y="246"/>
              </a:cxn>
              <a:cxn ang="0">
                <a:pos x="2090" y="209"/>
              </a:cxn>
              <a:cxn ang="0">
                <a:pos x="2147" y="175"/>
              </a:cxn>
              <a:cxn ang="0">
                <a:pos x="2177" y="160"/>
              </a:cxn>
              <a:cxn ang="0">
                <a:pos x="2237" y="130"/>
              </a:cxn>
              <a:cxn ang="0">
                <a:pos x="2282" y="111"/>
              </a:cxn>
              <a:cxn ang="0">
                <a:pos x="2374" y="76"/>
              </a:cxn>
              <a:cxn ang="0">
                <a:pos x="2468" y="46"/>
              </a:cxn>
              <a:cxn ang="0">
                <a:pos x="2563" y="24"/>
              </a:cxn>
              <a:cxn ang="0">
                <a:pos x="2612" y="17"/>
              </a:cxn>
              <a:cxn ang="0">
                <a:pos x="2728" y="5"/>
              </a:cxn>
              <a:cxn ang="0">
                <a:pos x="2844" y="0"/>
              </a:cxn>
            </a:cxnLst>
            <a:rect l="0" t="0" r="r" b="b"/>
            <a:pathLst>
              <a:path w="2844" h="1075">
                <a:moveTo>
                  <a:pt x="0" y="0"/>
                </a:moveTo>
                <a:lnTo>
                  <a:pt x="0" y="0"/>
                </a:lnTo>
                <a:lnTo>
                  <a:pt x="58" y="1"/>
                </a:lnTo>
                <a:lnTo>
                  <a:pt x="116" y="5"/>
                </a:lnTo>
                <a:lnTo>
                  <a:pt x="174" y="10"/>
                </a:lnTo>
                <a:lnTo>
                  <a:pt x="232" y="17"/>
                </a:lnTo>
                <a:lnTo>
                  <a:pt x="232" y="17"/>
                </a:lnTo>
                <a:lnTo>
                  <a:pt x="281" y="24"/>
                </a:lnTo>
                <a:lnTo>
                  <a:pt x="329" y="34"/>
                </a:lnTo>
                <a:lnTo>
                  <a:pt x="377" y="46"/>
                </a:lnTo>
                <a:lnTo>
                  <a:pt x="424" y="60"/>
                </a:lnTo>
                <a:lnTo>
                  <a:pt x="470" y="76"/>
                </a:lnTo>
                <a:lnTo>
                  <a:pt x="517" y="92"/>
                </a:lnTo>
                <a:lnTo>
                  <a:pt x="562" y="111"/>
                </a:lnTo>
                <a:lnTo>
                  <a:pt x="607" y="130"/>
                </a:lnTo>
                <a:lnTo>
                  <a:pt x="607" y="130"/>
                </a:lnTo>
                <a:lnTo>
                  <a:pt x="638" y="145"/>
                </a:lnTo>
                <a:lnTo>
                  <a:pt x="668" y="160"/>
                </a:lnTo>
                <a:lnTo>
                  <a:pt x="668" y="160"/>
                </a:lnTo>
                <a:lnTo>
                  <a:pt x="702" y="179"/>
                </a:lnTo>
                <a:lnTo>
                  <a:pt x="736" y="198"/>
                </a:lnTo>
                <a:lnTo>
                  <a:pt x="769" y="219"/>
                </a:lnTo>
                <a:lnTo>
                  <a:pt x="802" y="241"/>
                </a:lnTo>
                <a:lnTo>
                  <a:pt x="834" y="263"/>
                </a:lnTo>
                <a:lnTo>
                  <a:pt x="864" y="287"/>
                </a:lnTo>
                <a:lnTo>
                  <a:pt x="895" y="311"/>
                </a:lnTo>
                <a:lnTo>
                  <a:pt x="924" y="337"/>
                </a:lnTo>
                <a:lnTo>
                  <a:pt x="953" y="362"/>
                </a:lnTo>
                <a:lnTo>
                  <a:pt x="981" y="390"/>
                </a:lnTo>
                <a:lnTo>
                  <a:pt x="1009" y="417"/>
                </a:lnTo>
                <a:lnTo>
                  <a:pt x="1035" y="447"/>
                </a:lnTo>
                <a:lnTo>
                  <a:pt x="1061" y="475"/>
                </a:lnTo>
                <a:lnTo>
                  <a:pt x="1086" y="506"/>
                </a:lnTo>
                <a:lnTo>
                  <a:pt x="1111" y="536"/>
                </a:lnTo>
                <a:lnTo>
                  <a:pt x="1133" y="567"/>
                </a:lnTo>
                <a:lnTo>
                  <a:pt x="1133" y="567"/>
                </a:lnTo>
                <a:lnTo>
                  <a:pt x="1153" y="596"/>
                </a:lnTo>
                <a:lnTo>
                  <a:pt x="1173" y="624"/>
                </a:lnTo>
                <a:lnTo>
                  <a:pt x="1192" y="654"/>
                </a:lnTo>
                <a:lnTo>
                  <a:pt x="1210" y="683"/>
                </a:lnTo>
                <a:lnTo>
                  <a:pt x="1228" y="713"/>
                </a:lnTo>
                <a:lnTo>
                  <a:pt x="1244" y="743"/>
                </a:lnTo>
                <a:lnTo>
                  <a:pt x="1261" y="774"/>
                </a:lnTo>
                <a:lnTo>
                  <a:pt x="1276" y="805"/>
                </a:lnTo>
                <a:lnTo>
                  <a:pt x="1276" y="805"/>
                </a:lnTo>
                <a:lnTo>
                  <a:pt x="1290" y="836"/>
                </a:lnTo>
                <a:lnTo>
                  <a:pt x="1304" y="869"/>
                </a:lnTo>
                <a:lnTo>
                  <a:pt x="1319" y="901"/>
                </a:lnTo>
                <a:lnTo>
                  <a:pt x="1331" y="934"/>
                </a:lnTo>
                <a:lnTo>
                  <a:pt x="1331" y="934"/>
                </a:lnTo>
                <a:lnTo>
                  <a:pt x="1343" y="965"/>
                </a:lnTo>
                <a:lnTo>
                  <a:pt x="1354" y="997"/>
                </a:lnTo>
                <a:lnTo>
                  <a:pt x="1361" y="1012"/>
                </a:lnTo>
                <a:lnTo>
                  <a:pt x="1369" y="1027"/>
                </a:lnTo>
                <a:lnTo>
                  <a:pt x="1378" y="1041"/>
                </a:lnTo>
                <a:lnTo>
                  <a:pt x="1389" y="1055"/>
                </a:lnTo>
                <a:lnTo>
                  <a:pt x="1389" y="1055"/>
                </a:lnTo>
                <a:lnTo>
                  <a:pt x="1395" y="1062"/>
                </a:lnTo>
                <a:lnTo>
                  <a:pt x="1404" y="1068"/>
                </a:lnTo>
                <a:lnTo>
                  <a:pt x="1408" y="1072"/>
                </a:lnTo>
                <a:lnTo>
                  <a:pt x="1414" y="1074"/>
                </a:lnTo>
                <a:lnTo>
                  <a:pt x="1418" y="1075"/>
                </a:lnTo>
                <a:lnTo>
                  <a:pt x="1424" y="1075"/>
                </a:lnTo>
                <a:lnTo>
                  <a:pt x="1424" y="1075"/>
                </a:lnTo>
                <a:lnTo>
                  <a:pt x="1428" y="1074"/>
                </a:lnTo>
                <a:lnTo>
                  <a:pt x="1433" y="1073"/>
                </a:lnTo>
                <a:lnTo>
                  <a:pt x="1442" y="1068"/>
                </a:lnTo>
                <a:lnTo>
                  <a:pt x="1451" y="1062"/>
                </a:lnTo>
                <a:lnTo>
                  <a:pt x="1459" y="1053"/>
                </a:lnTo>
                <a:lnTo>
                  <a:pt x="1465" y="1044"/>
                </a:lnTo>
                <a:lnTo>
                  <a:pt x="1471" y="1034"/>
                </a:lnTo>
                <a:lnTo>
                  <a:pt x="1481" y="1017"/>
                </a:lnTo>
                <a:lnTo>
                  <a:pt x="1481" y="1017"/>
                </a:lnTo>
                <a:lnTo>
                  <a:pt x="1489" y="1000"/>
                </a:lnTo>
                <a:lnTo>
                  <a:pt x="1496" y="983"/>
                </a:lnTo>
                <a:lnTo>
                  <a:pt x="1510" y="948"/>
                </a:lnTo>
                <a:lnTo>
                  <a:pt x="1522" y="913"/>
                </a:lnTo>
                <a:lnTo>
                  <a:pt x="1536" y="879"/>
                </a:lnTo>
                <a:lnTo>
                  <a:pt x="1536" y="879"/>
                </a:lnTo>
                <a:lnTo>
                  <a:pt x="1551" y="844"/>
                </a:lnTo>
                <a:lnTo>
                  <a:pt x="1567" y="809"/>
                </a:lnTo>
                <a:lnTo>
                  <a:pt x="1583" y="775"/>
                </a:lnTo>
                <a:lnTo>
                  <a:pt x="1601" y="742"/>
                </a:lnTo>
                <a:lnTo>
                  <a:pt x="1601" y="742"/>
                </a:lnTo>
                <a:lnTo>
                  <a:pt x="1620" y="709"/>
                </a:lnTo>
                <a:lnTo>
                  <a:pt x="1638" y="677"/>
                </a:lnTo>
                <a:lnTo>
                  <a:pt x="1658" y="645"/>
                </a:lnTo>
                <a:lnTo>
                  <a:pt x="1679" y="613"/>
                </a:lnTo>
                <a:lnTo>
                  <a:pt x="1701" y="581"/>
                </a:lnTo>
                <a:lnTo>
                  <a:pt x="1723" y="551"/>
                </a:lnTo>
                <a:lnTo>
                  <a:pt x="1747" y="521"/>
                </a:lnTo>
                <a:lnTo>
                  <a:pt x="1770" y="492"/>
                </a:lnTo>
                <a:lnTo>
                  <a:pt x="1770" y="492"/>
                </a:lnTo>
                <a:lnTo>
                  <a:pt x="1792" y="466"/>
                </a:lnTo>
                <a:lnTo>
                  <a:pt x="1813" y="442"/>
                </a:lnTo>
                <a:lnTo>
                  <a:pt x="1836" y="418"/>
                </a:lnTo>
                <a:lnTo>
                  <a:pt x="1859" y="394"/>
                </a:lnTo>
                <a:lnTo>
                  <a:pt x="1882" y="371"/>
                </a:lnTo>
                <a:lnTo>
                  <a:pt x="1906" y="349"/>
                </a:lnTo>
                <a:lnTo>
                  <a:pt x="1932" y="327"/>
                </a:lnTo>
                <a:lnTo>
                  <a:pt x="1957" y="306"/>
                </a:lnTo>
                <a:lnTo>
                  <a:pt x="1983" y="285"/>
                </a:lnTo>
                <a:lnTo>
                  <a:pt x="2009" y="265"/>
                </a:lnTo>
                <a:lnTo>
                  <a:pt x="2036" y="246"/>
                </a:lnTo>
                <a:lnTo>
                  <a:pt x="2063" y="228"/>
                </a:lnTo>
                <a:lnTo>
                  <a:pt x="2090" y="209"/>
                </a:lnTo>
                <a:lnTo>
                  <a:pt x="2119" y="192"/>
                </a:lnTo>
                <a:lnTo>
                  <a:pt x="2147" y="175"/>
                </a:lnTo>
                <a:lnTo>
                  <a:pt x="2177" y="160"/>
                </a:lnTo>
                <a:lnTo>
                  <a:pt x="2177" y="160"/>
                </a:lnTo>
                <a:lnTo>
                  <a:pt x="2206" y="145"/>
                </a:lnTo>
                <a:lnTo>
                  <a:pt x="2237" y="130"/>
                </a:lnTo>
                <a:lnTo>
                  <a:pt x="2237" y="130"/>
                </a:lnTo>
                <a:lnTo>
                  <a:pt x="2282" y="111"/>
                </a:lnTo>
                <a:lnTo>
                  <a:pt x="2328" y="92"/>
                </a:lnTo>
                <a:lnTo>
                  <a:pt x="2374" y="76"/>
                </a:lnTo>
                <a:lnTo>
                  <a:pt x="2421" y="60"/>
                </a:lnTo>
                <a:lnTo>
                  <a:pt x="2468" y="46"/>
                </a:lnTo>
                <a:lnTo>
                  <a:pt x="2515" y="34"/>
                </a:lnTo>
                <a:lnTo>
                  <a:pt x="2563" y="24"/>
                </a:lnTo>
                <a:lnTo>
                  <a:pt x="2612" y="17"/>
                </a:lnTo>
                <a:lnTo>
                  <a:pt x="2612" y="17"/>
                </a:lnTo>
                <a:lnTo>
                  <a:pt x="2670" y="10"/>
                </a:lnTo>
                <a:lnTo>
                  <a:pt x="2728" y="5"/>
                </a:lnTo>
                <a:lnTo>
                  <a:pt x="2786" y="1"/>
                </a:lnTo>
                <a:lnTo>
                  <a:pt x="2844" y="0"/>
                </a:lnTo>
              </a:path>
            </a:pathLst>
          </a:custGeom>
          <a:solidFill>
            <a:schemeClr val="bg1"/>
          </a:solidFill>
          <a:ln w="9525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457200" latinLnBrk="0" hangingPunct="0"/>
            <a:endParaRPr lang="ko-KR" altLang="en-US" dirty="0">
              <a:solidFill>
                <a:srgbClr val="000000"/>
              </a:solidFill>
              <a:sym typeface="Calibri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5868144" y="2517744"/>
            <a:ext cx="1908000" cy="1458000"/>
          </a:xfrm>
          <a:prstGeom prst="rect">
            <a:avLst/>
          </a:prstGeom>
        </p:spPr>
        <p:txBody>
          <a:bodyPr lIns="36000" tIns="36000" rIns="36000" bIns="36000" anchor="ctr"/>
          <a:lstStyle>
            <a:lvl1pPr marL="0" indent="0" algn="ctr">
              <a:buNone/>
              <a:defRPr sz="1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1" hasCustomPrompt="1"/>
          </p:nvPr>
        </p:nvSpPr>
        <p:spPr>
          <a:xfrm>
            <a:off x="827584" y="1203598"/>
            <a:ext cx="7560840" cy="647245"/>
          </a:xfrm>
          <a:prstGeom prst="rect">
            <a:avLst/>
          </a:prstGeom>
        </p:spPr>
        <p:txBody>
          <a:bodyPr lIns="36000" tIns="36000" rIns="36000" bIns="36000" anchor="ctr"/>
          <a:lstStyle>
            <a:lvl1pPr marL="0" indent="0">
              <a:spcBef>
                <a:spcPts val="0"/>
              </a:spcBef>
              <a:buNone/>
              <a:defRPr sz="2400" b="1" baseline="0"/>
            </a:lvl1pPr>
          </a:lstStyle>
          <a:p>
            <a:pPr lvl="0"/>
            <a:r>
              <a:rPr lang="ko-KR" altLang="en-US" dirty="0"/>
              <a:t>꼭지 제목</a:t>
            </a:r>
          </a:p>
        </p:txBody>
      </p:sp>
    </p:spTree>
    <p:extLst>
      <p:ext uri="{BB962C8B-B14F-4D97-AF65-F5344CB8AC3E}">
        <p14:creationId xmlns:p14="http://schemas.microsoft.com/office/powerpoint/2010/main" val="354190674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.사내용 - 내지(밝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/>
          <p:cNvGrpSpPr/>
          <p:nvPr userDrawn="1"/>
        </p:nvGrpSpPr>
        <p:grpSpPr>
          <a:xfrm>
            <a:off x="35496" y="57346"/>
            <a:ext cx="9013591" cy="5086154"/>
            <a:chOff x="69087" y="-23"/>
            <a:chExt cx="9013591" cy="5086154"/>
          </a:xfrm>
        </p:grpSpPr>
        <p:pic>
          <p:nvPicPr>
            <p:cNvPr id="18" name="Picture 2" descr="F:\디자인\오스템임플란트\2017-혁신\fix\200203 _ fix\confidential 배경_대지 1.jpg"/>
            <p:cNvPicPr>
              <a:picLocks noChangeAspect="1" noChangeArrowheads="1"/>
            </p:cNvPicPr>
            <p:nvPr userDrawn="1"/>
          </p:nvPicPr>
          <p:blipFill rotWithShape="1">
            <a:blip r:embed="rId2" cstate="print"/>
            <a:srcRect l="96187" b="1225"/>
            <a:stretch/>
          </p:blipFill>
          <p:spPr bwMode="auto">
            <a:xfrm>
              <a:off x="8820472" y="-23"/>
              <a:ext cx="262206" cy="5086154"/>
            </a:xfrm>
            <a:prstGeom prst="rect">
              <a:avLst/>
            </a:prstGeom>
            <a:noFill/>
          </p:spPr>
        </p:pic>
        <p:pic>
          <p:nvPicPr>
            <p:cNvPr id="19" name="Picture 2" descr="F:\디자인\오스템임플란트\2017-혁신\fix\200203 _ fix\confidential 배경_대지 1.jpg"/>
            <p:cNvPicPr>
              <a:picLocks noChangeAspect="1" noChangeArrowheads="1"/>
            </p:cNvPicPr>
            <p:nvPr userDrawn="1"/>
          </p:nvPicPr>
          <p:blipFill rotWithShape="1">
            <a:blip r:embed="rId2" cstate="print"/>
            <a:srcRect r="96300" b="1225"/>
            <a:stretch/>
          </p:blipFill>
          <p:spPr bwMode="auto">
            <a:xfrm>
              <a:off x="69087" y="-23"/>
              <a:ext cx="254441" cy="5086154"/>
            </a:xfrm>
            <a:prstGeom prst="rect">
              <a:avLst/>
            </a:prstGeom>
            <a:noFill/>
          </p:spPr>
        </p:pic>
        <p:pic>
          <p:nvPicPr>
            <p:cNvPr id="20" name="Picture 2" descr="F:\디자인\오스템임플란트\2017-혁신\fix\200203 _ fix\confidential 배경_대지 1.jpg"/>
            <p:cNvPicPr>
              <a:picLocks noChangeAspect="1" noChangeArrowheads="1"/>
            </p:cNvPicPr>
            <p:nvPr userDrawn="1"/>
          </p:nvPicPr>
          <p:blipFill rotWithShape="1">
            <a:blip r:embed="rId2" cstate="print"/>
            <a:srcRect t="91725" b="-1"/>
            <a:stretch/>
          </p:blipFill>
          <p:spPr bwMode="auto">
            <a:xfrm>
              <a:off x="1133966" y="4659982"/>
              <a:ext cx="6876069" cy="426148"/>
            </a:xfrm>
            <a:prstGeom prst="rect">
              <a:avLst/>
            </a:prstGeom>
            <a:noFill/>
          </p:spPr>
        </p:pic>
      </p:grpSp>
      <p:grpSp>
        <p:nvGrpSpPr>
          <p:cNvPr id="8" name="그룹 7"/>
          <p:cNvGrpSpPr/>
          <p:nvPr userDrawn="1"/>
        </p:nvGrpSpPr>
        <p:grpSpPr>
          <a:xfrm>
            <a:off x="65205" y="28673"/>
            <a:ext cx="9013591" cy="5086154"/>
            <a:chOff x="69087" y="-23"/>
            <a:chExt cx="9013591" cy="5086154"/>
          </a:xfrm>
        </p:grpSpPr>
        <p:pic>
          <p:nvPicPr>
            <p:cNvPr id="12" name="Picture 2" descr="F:\디자인\오스템임플란트\2017-혁신\fix\200203 _ fix\confidential 배경_대지 1.jpg"/>
            <p:cNvPicPr>
              <a:picLocks noChangeAspect="1" noChangeArrowheads="1"/>
            </p:cNvPicPr>
            <p:nvPr userDrawn="1"/>
          </p:nvPicPr>
          <p:blipFill rotWithShape="1">
            <a:blip r:embed="rId2" cstate="print"/>
            <a:srcRect l="96187" b="1225"/>
            <a:stretch/>
          </p:blipFill>
          <p:spPr bwMode="auto">
            <a:xfrm>
              <a:off x="8820472" y="-23"/>
              <a:ext cx="262206" cy="5086154"/>
            </a:xfrm>
            <a:prstGeom prst="rect">
              <a:avLst/>
            </a:prstGeom>
            <a:noFill/>
          </p:spPr>
        </p:pic>
        <p:pic>
          <p:nvPicPr>
            <p:cNvPr id="13" name="Picture 2" descr="F:\디자인\오스템임플란트\2017-혁신\fix\200203 _ fix\confidential 배경_대지 1.jpg"/>
            <p:cNvPicPr>
              <a:picLocks noChangeAspect="1" noChangeArrowheads="1"/>
            </p:cNvPicPr>
            <p:nvPr userDrawn="1"/>
          </p:nvPicPr>
          <p:blipFill rotWithShape="1">
            <a:blip r:embed="rId2" cstate="print"/>
            <a:srcRect r="96300" b="1225"/>
            <a:stretch/>
          </p:blipFill>
          <p:spPr bwMode="auto">
            <a:xfrm>
              <a:off x="69087" y="-23"/>
              <a:ext cx="254441" cy="5086154"/>
            </a:xfrm>
            <a:prstGeom prst="rect">
              <a:avLst/>
            </a:prstGeom>
            <a:noFill/>
          </p:spPr>
        </p:pic>
        <p:pic>
          <p:nvPicPr>
            <p:cNvPr id="14" name="Picture 2" descr="F:\디자인\오스템임플란트\2017-혁신\fix\200203 _ fix\confidential 배경_대지 1.jpg"/>
            <p:cNvPicPr>
              <a:picLocks noChangeAspect="1" noChangeArrowheads="1"/>
            </p:cNvPicPr>
            <p:nvPr userDrawn="1"/>
          </p:nvPicPr>
          <p:blipFill rotWithShape="1">
            <a:blip r:embed="rId2" cstate="print"/>
            <a:srcRect t="91725" b="-1"/>
            <a:stretch/>
          </p:blipFill>
          <p:spPr bwMode="auto">
            <a:xfrm>
              <a:off x="1133966" y="4659982"/>
              <a:ext cx="6876069" cy="426148"/>
            </a:xfrm>
            <a:prstGeom prst="rect">
              <a:avLst/>
            </a:prstGeom>
            <a:noFill/>
          </p:spPr>
        </p:pic>
      </p:grpSp>
      <p:sp>
        <p:nvSpPr>
          <p:cNvPr id="9" name="직사각형 8"/>
          <p:cNvSpPr/>
          <p:nvPr userDrawn="1"/>
        </p:nvSpPr>
        <p:spPr>
          <a:xfrm>
            <a:off x="0" y="0"/>
            <a:ext cx="9144000" cy="428610"/>
          </a:xfrm>
          <a:prstGeom prst="rect">
            <a:avLst/>
          </a:prstGeom>
          <a:solidFill>
            <a:srgbClr val="070324"/>
          </a:solidFill>
          <a:ln w="9525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457200" latinLnBrk="0" hangingPunct="0"/>
            <a:endParaRPr lang="ko-KR" altLang="en-US" dirty="0">
              <a:solidFill>
                <a:srgbClr val="000000"/>
              </a:solidFill>
              <a:sym typeface="Calibri"/>
            </a:endParaRPr>
          </a:p>
        </p:txBody>
      </p:sp>
      <p:sp>
        <p:nvSpPr>
          <p:cNvPr id="11" name="Freeform 8"/>
          <p:cNvSpPr>
            <a:spLocks/>
          </p:cNvSpPr>
          <p:nvPr userDrawn="1"/>
        </p:nvSpPr>
        <p:spPr bwMode="auto">
          <a:xfrm>
            <a:off x="257402" y="428610"/>
            <a:ext cx="811870" cy="2176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16" y="5"/>
              </a:cxn>
              <a:cxn ang="0">
                <a:pos x="232" y="17"/>
              </a:cxn>
              <a:cxn ang="0">
                <a:pos x="281" y="24"/>
              </a:cxn>
              <a:cxn ang="0">
                <a:pos x="377" y="46"/>
              </a:cxn>
              <a:cxn ang="0">
                <a:pos x="470" y="76"/>
              </a:cxn>
              <a:cxn ang="0">
                <a:pos x="562" y="111"/>
              </a:cxn>
              <a:cxn ang="0">
                <a:pos x="607" y="130"/>
              </a:cxn>
              <a:cxn ang="0">
                <a:pos x="668" y="160"/>
              </a:cxn>
              <a:cxn ang="0">
                <a:pos x="702" y="179"/>
              </a:cxn>
              <a:cxn ang="0">
                <a:pos x="769" y="219"/>
              </a:cxn>
              <a:cxn ang="0">
                <a:pos x="834" y="263"/>
              </a:cxn>
              <a:cxn ang="0">
                <a:pos x="895" y="311"/>
              </a:cxn>
              <a:cxn ang="0">
                <a:pos x="953" y="362"/>
              </a:cxn>
              <a:cxn ang="0">
                <a:pos x="1009" y="417"/>
              </a:cxn>
              <a:cxn ang="0">
                <a:pos x="1061" y="475"/>
              </a:cxn>
              <a:cxn ang="0">
                <a:pos x="1111" y="536"/>
              </a:cxn>
              <a:cxn ang="0">
                <a:pos x="1133" y="567"/>
              </a:cxn>
              <a:cxn ang="0">
                <a:pos x="1173" y="624"/>
              </a:cxn>
              <a:cxn ang="0">
                <a:pos x="1210" y="683"/>
              </a:cxn>
              <a:cxn ang="0">
                <a:pos x="1244" y="743"/>
              </a:cxn>
              <a:cxn ang="0">
                <a:pos x="1276" y="805"/>
              </a:cxn>
              <a:cxn ang="0">
                <a:pos x="1290" y="836"/>
              </a:cxn>
              <a:cxn ang="0">
                <a:pos x="1319" y="901"/>
              </a:cxn>
              <a:cxn ang="0">
                <a:pos x="1331" y="934"/>
              </a:cxn>
              <a:cxn ang="0">
                <a:pos x="1354" y="997"/>
              </a:cxn>
              <a:cxn ang="0">
                <a:pos x="1369" y="1027"/>
              </a:cxn>
              <a:cxn ang="0">
                <a:pos x="1389" y="1055"/>
              </a:cxn>
              <a:cxn ang="0">
                <a:pos x="1395" y="1062"/>
              </a:cxn>
              <a:cxn ang="0">
                <a:pos x="1408" y="1072"/>
              </a:cxn>
              <a:cxn ang="0">
                <a:pos x="1418" y="1075"/>
              </a:cxn>
              <a:cxn ang="0">
                <a:pos x="1424" y="1075"/>
              </a:cxn>
              <a:cxn ang="0">
                <a:pos x="1433" y="1073"/>
              </a:cxn>
              <a:cxn ang="0">
                <a:pos x="1451" y="1062"/>
              </a:cxn>
              <a:cxn ang="0">
                <a:pos x="1465" y="1044"/>
              </a:cxn>
              <a:cxn ang="0">
                <a:pos x="1481" y="1017"/>
              </a:cxn>
              <a:cxn ang="0">
                <a:pos x="1489" y="1000"/>
              </a:cxn>
              <a:cxn ang="0">
                <a:pos x="1510" y="948"/>
              </a:cxn>
              <a:cxn ang="0">
                <a:pos x="1536" y="879"/>
              </a:cxn>
              <a:cxn ang="0">
                <a:pos x="1551" y="844"/>
              </a:cxn>
              <a:cxn ang="0">
                <a:pos x="1583" y="775"/>
              </a:cxn>
              <a:cxn ang="0">
                <a:pos x="1601" y="742"/>
              </a:cxn>
              <a:cxn ang="0">
                <a:pos x="1638" y="677"/>
              </a:cxn>
              <a:cxn ang="0">
                <a:pos x="1679" y="613"/>
              </a:cxn>
              <a:cxn ang="0">
                <a:pos x="1723" y="551"/>
              </a:cxn>
              <a:cxn ang="0">
                <a:pos x="1770" y="492"/>
              </a:cxn>
              <a:cxn ang="0">
                <a:pos x="1792" y="466"/>
              </a:cxn>
              <a:cxn ang="0">
                <a:pos x="1836" y="418"/>
              </a:cxn>
              <a:cxn ang="0">
                <a:pos x="1882" y="371"/>
              </a:cxn>
              <a:cxn ang="0">
                <a:pos x="1932" y="327"/>
              </a:cxn>
              <a:cxn ang="0">
                <a:pos x="1983" y="285"/>
              </a:cxn>
              <a:cxn ang="0">
                <a:pos x="2036" y="246"/>
              </a:cxn>
              <a:cxn ang="0">
                <a:pos x="2090" y="209"/>
              </a:cxn>
              <a:cxn ang="0">
                <a:pos x="2147" y="175"/>
              </a:cxn>
              <a:cxn ang="0">
                <a:pos x="2177" y="160"/>
              </a:cxn>
              <a:cxn ang="0">
                <a:pos x="2237" y="130"/>
              </a:cxn>
              <a:cxn ang="0">
                <a:pos x="2282" y="111"/>
              </a:cxn>
              <a:cxn ang="0">
                <a:pos x="2374" y="76"/>
              </a:cxn>
              <a:cxn ang="0">
                <a:pos x="2468" y="46"/>
              </a:cxn>
              <a:cxn ang="0">
                <a:pos x="2563" y="24"/>
              </a:cxn>
              <a:cxn ang="0">
                <a:pos x="2612" y="17"/>
              </a:cxn>
              <a:cxn ang="0">
                <a:pos x="2728" y="5"/>
              </a:cxn>
              <a:cxn ang="0">
                <a:pos x="2844" y="0"/>
              </a:cxn>
            </a:cxnLst>
            <a:rect l="0" t="0" r="r" b="b"/>
            <a:pathLst>
              <a:path w="2844" h="1075">
                <a:moveTo>
                  <a:pt x="0" y="0"/>
                </a:moveTo>
                <a:lnTo>
                  <a:pt x="0" y="0"/>
                </a:lnTo>
                <a:lnTo>
                  <a:pt x="58" y="1"/>
                </a:lnTo>
                <a:lnTo>
                  <a:pt x="116" y="5"/>
                </a:lnTo>
                <a:lnTo>
                  <a:pt x="174" y="10"/>
                </a:lnTo>
                <a:lnTo>
                  <a:pt x="232" y="17"/>
                </a:lnTo>
                <a:lnTo>
                  <a:pt x="232" y="17"/>
                </a:lnTo>
                <a:lnTo>
                  <a:pt x="281" y="24"/>
                </a:lnTo>
                <a:lnTo>
                  <a:pt x="329" y="34"/>
                </a:lnTo>
                <a:lnTo>
                  <a:pt x="377" y="46"/>
                </a:lnTo>
                <a:lnTo>
                  <a:pt x="424" y="60"/>
                </a:lnTo>
                <a:lnTo>
                  <a:pt x="470" y="76"/>
                </a:lnTo>
                <a:lnTo>
                  <a:pt x="517" y="92"/>
                </a:lnTo>
                <a:lnTo>
                  <a:pt x="562" y="111"/>
                </a:lnTo>
                <a:lnTo>
                  <a:pt x="607" y="130"/>
                </a:lnTo>
                <a:lnTo>
                  <a:pt x="607" y="130"/>
                </a:lnTo>
                <a:lnTo>
                  <a:pt x="638" y="145"/>
                </a:lnTo>
                <a:lnTo>
                  <a:pt x="668" y="160"/>
                </a:lnTo>
                <a:lnTo>
                  <a:pt x="668" y="160"/>
                </a:lnTo>
                <a:lnTo>
                  <a:pt x="702" y="179"/>
                </a:lnTo>
                <a:lnTo>
                  <a:pt x="736" y="198"/>
                </a:lnTo>
                <a:lnTo>
                  <a:pt x="769" y="219"/>
                </a:lnTo>
                <a:lnTo>
                  <a:pt x="802" y="241"/>
                </a:lnTo>
                <a:lnTo>
                  <a:pt x="834" y="263"/>
                </a:lnTo>
                <a:lnTo>
                  <a:pt x="864" y="287"/>
                </a:lnTo>
                <a:lnTo>
                  <a:pt x="895" y="311"/>
                </a:lnTo>
                <a:lnTo>
                  <a:pt x="924" y="337"/>
                </a:lnTo>
                <a:lnTo>
                  <a:pt x="953" y="362"/>
                </a:lnTo>
                <a:lnTo>
                  <a:pt x="981" y="390"/>
                </a:lnTo>
                <a:lnTo>
                  <a:pt x="1009" y="417"/>
                </a:lnTo>
                <a:lnTo>
                  <a:pt x="1035" y="447"/>
                </a:lnTo>
                <a:lnTo>
                  <a:pt x="1061" y="475"/>
                </a:lnTo>
                <a:lnTo>
                  <a:pt x="1086" y="506"/>
                </a:lnTo>
                <a:lnTo>
                  <a:pt x="1111" y="536"/>
                </a:lnTo>
                <a:lnTo>
                  <a:pt x="1133" y="567"/>
                </a:lnTo>
                <a:lnTo>
                  <a:pt x="1133" y="567"/>
                </a:lnTo>
                <a:lnTo>
                  <a:pt x="1153" y="596"/>
                </a:lnTo>
                <a:lnTo>
                  <a:pt x="1173" y="624"/>
                </a:lnTo>
                <a:lnTo>
                  <a:pt x="1192" y="654"/>
                </a:lnTo>
                <a:lnTo>
                  <a:pt x="1210" y="683"/>
                </a:lnTo>
                <a:lnTo>
                  <a:pt x="1228" y="713"/>
                </a:lnTo>
                <a:lnTo>
                  <a:pt x="1244" y="743"/>
                </a:lnTo>
                <a:lnTo>
                  <a:pt x="1261" y="774"/>
                </a:lnTo>
                <a:lnTo>
                  <a:pt x="1276" y="805"/>
                </a:lnTo>
                <a:lnTo>
                  <a:pt x="1276" y="805"/>
                </a:lnTo>
                <a:lnTo>
                  <a:pt x="1290" y="836"/>
                </a:lnTo>
                <a:lnTo>
                  <a:pt x="1304" y="869"/>
                </a:lnTo>
                <a:lnTo>
                  <a:pt x="1319" y="901"/>
                </a:lnTo>
                <a:lnTo>
                  <a:pt x="1331" y="934"/>
                </a:lnTo>
                <a:lnTo>
                  <a:pt x="1331" y="934"/>
                </a:lnTo>
                <a:lnTo>
                  <a:pt x="1343" y="965"/>
                </a:lnTo>
                <a:lnTo>
                  <a:pt x="1354" y="997"/>
                </a:lnTo>
                <a:lnTo>
                  <a:pt x="1361" y="1012"/>
                </a:lnTo>
                <a:lnTo>
                  <a:pt x="1369" y="1027"/>
                </a:lnTo>
                <a:lnTo>
                  <a:pt x="1378" y="1041"/>
                </a:lnTo>
                <a:lnTo>
                  <a:pt x="1389" y="1055"/>
                </a:lnTo>
                <a:lnTo>
                  <a:pt x="1389" y="1055"/>
                </a:lnTo>
                <a:lnTo>
                  <a:pt x="1395" y="1062"/>
                </a:lnTo>
                <a:lnTo>
                  <a:pt x="1404" y="1068"/>
                </a:lnTo>
                <a:lnTo>
                  <a:pt x="1408" y="1072"/>
                </a:lnTo>
                <a:lnTo>
                  <a:pt x="1414" y="1074"/>
                </a:lnTo>
                <a:lnTo>
                  <a:pt x="1418" y="1075"/>
                </a:lnTo>
                <a:lnTo>
                  <a:pt x="1424" y="1075"/>
                </a:lnTo>
                <a:lnTo>
                  <a:pt x="1424" y="1075"/>
                </a:lnTo>
                <a:lnTo>
                  <a:pt x="1428" y="1074"/>
                </a:lnTo>
                <a:lnTo>
                  <a:pt x="1433" y="1073"/>
                </a:lnTo>
                <a:lnTo>
                  <a:pt x="1442" y="1068"/>
                </a:lnTo>
                <a:lnTo>
                  <a:pt x="1451" y="1062"/>
                </a:lnTo>
                <a:lnTo>
                  <a:pt x="1459" y="1053"/>
                </a:lnTo>
                <a:lnTo>
                  <a:pt x="1465" y="1044"/>
                </a:lnTo>
                <a:lnTo>
                  <a:pt x="1471" y="1034"/>
                </a:lnTo>
                <a:lnTo>
                  <a:pt x="1481" y="1017"/>
                </a:lnTo>
                <a:lnTo>
                  <a:pt x="1481" y="1017"/>
                </a:lnTo>
                <a:lnTo>
                  <a:pt x="1489" y="1000"/>
                </a:lnTo>
                <a:lnTo>
                  <a:pt x="1496" y="983"/>
                </a:lnTo>
                <a:lnTo>
                  <a:pt x="1510" y="948"/>
                </a:lnTo>
                <a:lnTo>
                  <a:pt x="1522" y="913"/>
                </a:lnTo>
                <a:lnTo>
                  <a:pt x="1536" y="879"/>
                </a:lnTo>
                <a:lnTo>
                  <a:pt x="1536" y="879"/>
                </a:lnTo>
                <a:lnTo>
                  <a:pt x="1551" y="844"/>
                </a:lnTo>
                <a:lnTo>
                  <a:pt x="1567" y="809"/>
                </a:lnTo>
                <a:lnTo>
                  <a:pt x="1583" y="775"/>
                </a:lnTo>
                <a:lnTo>
                  <a:pt x="1601" y="742"/>
                </a:lnTo>
                <a:lnTo>
                  <a:pt x="1601" y="742"/>
                </a:lnTo>
                <a:lnTo>
                  <a:pt x="1620" y="709"/>
                </a:lnTo>
                <a:lnTo>
                  <a:pt x="1638" y="677"/>
                </a:lnTo>
                <a:lnTo>
                  <a:pt x="1658" y="645"/>
                </a:lnTo>
                <a:lnTo>
                  <a:pt x="1679" y="613"/>
                </a:lnTo>
                <a:lnTo>
                  <a:pt x="1701" y="581"/>
                </a:lnTo>
                <a:lnTo>
                  <a:pt x="1723" y="551"/>
                </a:lnTo>
                <a:lnTo>
                  <a:pt x="1747" y="521"/>
                </a:lnTo>
                <a:lnTo>
                  <a:pt x="1770" y="492"/>
                </a:lnTo>
                <a:lnTo>
                  <a:pt x="1770" y="492"/>
                </a:lnTo>
                <a:lnTo>
                  <a:pt x="1792" y="466"/>
                </a:lnTo>
                <a:lnTo>
                  <a:pt x="1813" y="442"/>
                </a:lnTo>
                <a:lnTo>
                  <a:pt x="1836" y="418"/>
                </a:lnTo>
                <a:lnTo>
                  <a:pt x="1859" y="394"/>
                </a:lnTo>
                <a:lnTo>
                  <a:pt x="1882" y="371"/>
                </a:lnTo>
                <a:lnTo>
                  <a:pt x="1906" y="349"/>
                </a:lnTo>
                <a:lnTo>
                  <a:pt x="1932" y="327"/>
                </a:lnTo>
                <a:lnTo>
                  <a:pt x="1957" y="306"/>
                </a:lnTo>
                <a:lnTo>
                  <a:pt x="1983" y="285"/>
                </a:lnTo>
                <a:lnTo>
                  <a:pt x="2009" y="265"/>
                </a:lnTo>
                <a:lnTo>
                  <a:pt x="2036" y="246"/>
                </a:lnTo>
                <a:lnTo>
                  <a:pt x="2063" y="228"/>
                </a:lnTo>
                <a:lnTo>
                  <a:pt x="2090" y="209"/>
                </a:lnTo>
                <a:lnTo>
                  <a:pt x="2119" y="192"/>
                </a:lnTo>
                <a:lnTo>
                  <a:pt x="2147" y="175"/>
                </a:lnTo>
                <a:lnTo>
                  <a:pt x="2177" y="160"/>
                </a:lnTo>
                <a:lnTo>
                  <a:pt x="2177" y="160"/>
                </a:lnTo>
                <a:lnTo>
                  <a:pt x="2206" y="145"/>
                </a:lnTo>
                <a:lnTo>
                  <a:pt x="2237" y="130"/>
                </a:lnTo>
                <a:lnTo>
                  <a:pt x="2237" y="130"/>
                </a:lnTo>
                <a:lnTo>
                  <a:pt x="2282" y="111"/>
                </a:lnTo>
                <a:lnTo>
                  <a:pt x="2328" y="92"/>
                </a:lnTo>
                <a:lnTo>
                  <a:pt x="2374" y="76"/>
                </a:lnTo>
                <a:lnTo>
                  <a:pt x="2421" y="60"/>
                </a:lnTo>
                <a:lnTo>
                  <a:pt x="2468" y="46"/>
                </a:lnTo>
                <a:lnTo>
                  <a:pt x="2515" y="34"/>
                </a:lnTo>
                <a:lnTo>
                  <a:pt x="2563" y="24"/>
                </a:lnTo>
                <a:lnTo>
                  <a:pt x="2612" y="17"/>
                </a:lnTo>
                <a:lnTo>
                  <a:pt x="2612" y="17"/>
                </a:lnTo>
                <a:lnTo>
                  <a:pt x="2670" y="10"/>
                </a:lnTo>
                <a:lnTo>
                  <a:pt x="2728" y="5"/>
                </a:lnTo>
                <a:lnTo>
                  <a:pt x="2786" y="1"/>
                </a:lnTo>
                <a:lnTo>
                  <a:pt x="2844" y="0"/>
                </a:lnTo>
              </a:path>
            </a:pathLst>
          </a:custGeom>
          <a:solidFill>
            <a:srgbClr val="000F30"/>
          </a:solidFill>
          <a:ln w="3175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10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251520" y="87473"/>
            <a:ext cx="7200800" cy="270000"/>
          </a:xfrm>
          <a:prstGeom prst="rect">
            <a:avLst/>
          </a:prstGeom>
        </p:spPr>
        <p:txBody>
          <a:bodyPr lIns="36000" tIns="36000" rIns="36000" bIns="36000" anchor="ctr"/>
          <a:lstStyle>
            <a:lvl1pPr marL="0" indent="0">
              <a:buNone/>
              <a:defRPr sz="18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/>
              <a:t>1. </a:t>
            </a:r>
            <a:r>
              <a:rPr lang="ko-KR" altLang="en-US" dirty="0"/>
              <a:t>꼭지 제목</a:t>
            </a:r>
          </a:p>
        </p:txBody>
      </p:sp>
      <p:pic>
        <p:nvPicPr>
          <p:cNvPr id="15" name="Picture 3" descr="C:\Users\user\Desktop\혁신\오스템PPT 2\2차 시안\남색배경 CI.jpg"/>
          <p:cNvPicPr>
            <a:picLocks noChangeAspect="1" noChangeArrowheads="1"/>
          </p:cNvPicPr>
          <p:nvPr userDrawn="1"/>
        </p:nvPicPr>
        <p:blipFill>
          <a:blip r:embed="rId3" cstate="print"/>
          <a:srcRect l="4728" t="9238" r="7012" b="16857"/>
          <a:stretch>
            <a:fillRect/>
          </a:stretch>
        </p:blipFill>
        <p:spPr bwMode="auto">
          <a:xfrm>
            <a:off x="8270434" y="51205"/>
            <a:ext cx="720080" cy="308605"/>
          </a:xfrm>
          <a:prstGeom prst="rect">
            <a:avLst/>
          </a:prstGeom>
          <a:noFill/>
        </p:spPr>
      </p:pic>
      <p:sp>
        <p:nvSpPr>
          <p:cNvPr id="16" name="슬라이드 번호 개체 틀 3"/>
          <p:cNvSpPr txBox="1">
            <a:spLocks/>
          </p:cNvSpPr>
          <p:nvPr userDrawn="1"/>
        </p:nvSpPr>
        <p:spPr>
          <a:xfrm>
            <a:off x="6974904" y="4840010"/>
            <a:ext cx="2133600" cy="273844"/>
          </a:xfrm>
          <a:prstGeom prst="rect">
            <a:avLst/>
          </a:prstGeom>
        </p:spPr>
        <p:txBody>
          <a:bodyPr vert="horz" lIns="77916" tIns="38958" rIns="77916" bIns="38958" rtlCol="0" anchor="ctr"/>
          <a:lstStyle/>
          <a:p>
            <a:pPr algn="r" defTabSz="779163">
              <a:defRPr/>
            </a:pPr>
            <a:fld id="{D7B10DFB-95F8-4B3F-9596-1514915EC802}" type="slidenum">
              <a:rPr lang="ko-KR" altLang="en-US" sz="1200" smtClean="0">
                <a:solidFill>
                  <a:prstClr val="black">
                    <a:tint val="75000"/>
                  </a:prstClr>
                </a:solidFill>
              </a:rPr>
              <a:pPr algn="r" defTabSz="779163">
                <a:defRPr/>
              </a:pPr>
              <a:t>‹#›</a:t>
            </a:fld>
            <a:r>
              <a:rPr lang="en-US" altLang="ko-KR" sz="1200" dirty="0">
                <a:solidFill>
                  <a:prstClr val="black">
                    <a:tint val="75000"/>
                  </a:prstClr>
                </a:solidFill>
              </a:rPr>
              <a:t>/22</a:t>
            </a:r>
            <a:endParaRPr lang="ko-KR" altLang="en-US" sz="1200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073181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.사내용 - Q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3786182" y="0"/>
            <a:ext cx="5357818" cy="5143500"/>
          </a:xfrm>
          <a:prstGeom prst="rect">
            <a:avLst/>
          </a:prstGeom>
          <a:solidFill>
            <a:srgbClr val="070324"/>
          </a:solidFill>
          <a:ln w="9525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457200" latinLnBrk="0" hangingPunct="0"/>
            <a:endParaRPr lang="ko-KR" altLang="en-US" dirty="0">
              <a:solidFill>
                <a:srgbClr val="000000"/>
              </a:solidFill>
              <a:sym typeface="Calibri"/>
            </a:endParaRPr>
          </a:p>
        </p:txBody>
      </p:sp>
      <p:sp>
        <p:nvSpPr>
          <p:cNvPr id="12" name="Freeform 8"/>
          <p:cNvSpPr>
            <a:spLocks/>
          </p:cNvSpPr>
          <p:nvPr userDrawn="1"/>
        </p:nvSpPr>
        <p:spPr bwMode="auto">
          <a:xfrm rot="16200000">
            <a:off x="3354538" y="1556776"/>
            <a:ext cx="1649110" cy="78582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16" y="5"/>
              </a:cxn>
              <a:cxn ang="0">
                <a:pos x="232" y="17"/>
              </a:cxn>
              <a:cxn ang="0">
                <a:pos x="281" y="24"/>
              </a:cxn>
              <a:cxn ang="0">
                <a:pos x="377" y="46"/>
              </a:cxn>
              <a:cxn ang="0">
                <a:pos x="470" y="76"/>
              </a:cxn>
              <a:cxn ang="0">
                <a:pos x="562" y="111"/>
              </a:cxn>
              <a:cxn ang="0">
                <a:pos x="607" y="130"/>
              </a:cxn>
              <a:cxn ang="0">
                <a:pos x="668" y="160"/>
              </a:cxn>
              <a:cxn ang="0">
                <a:pos x="702" y="179"/>
              </a:cxn>
              <a:cxn ang="0">
                <a:pos x="769" y="219"/>
              </a:cxn>
              <a:cxn ang="0">
                <a:pos x="834" y="263"/>
              </a:cxn>
              <a:cxn ang="0">
                <a:pos x="895" y="311"/>
              </a:cxn>
              <a:cxn ang="0">
                <a:pos x="953" y="362"/>
              </a:cxn>
              <a:cxn ang="0">
                <a:pos x="1009" y="417"/>
              </a:cxn>
              <a:cxn ang="0">
                <a:pos x="1061" y="475"/>
              </a:cxn>
              <a:cxn ang="0">
                <a:pos x="1111" y="536"/>
              </a:cxn>
              <a:cxn ang="0">
                <a:pos x="1133" y="567"/>
              </a:cxn>
              <a:cxn ang="0">
                <a:pos x="1173" y="624"/>
              </a:cxn>
              <a:cxn ang="0">
                <a:pos x="1210" y="683"/>
              </a:cxn>
              <a:cxn ang="0">
                <a:pos x="1244" y="743"/>
              </a:cxn>
              <a:cxn ang="0">
                <a:pos x="1276" y="805"/>
              </a:cxn>
              <a:cxn ang="0">
                <a:pos x="1290" y="836"/>
              </a:cxn>
              <a:cxn ang="0">
                <a:pos x="1319" y="901"/>
              </a:cxn>
              <a:cxn ang="0">
                <a:pos x="1331" y="934"/>
              </a:cxn>
              <a:cxn ang="0">
                <a:pos x="1354" y="997"/>
              </a:cxn>
              <a:cxn ang="0">
                <a:pos x="1369" y="1027"/>
              </a:cxn>
              <a:cxn ang="0">
                <a:pos x="1389" y="1055"/>
              </a:cxn>
              <a:cxn ang="0">
                <a:pos x="1395" y="1062"/>
              </a:cxn>
              <a:cxn ang="0">
                <a:pos x="1408" y="1072"/>
              </a:cxn>
              <a:cxn ang="0">
                <a:pos x="1418" y="1075"/>
              </a:cxn>
              <a:cxn ang="0">
                <a:pos x="1424" y="1075"/>
              </a:cxn>
              <a:cxn ang="0">
                <a:pos x="1433" y="1073"/>
              </a:cxn>
              <a:cxn ang="0">
                <a:pos x="1451" y="1062"/>
              </a:cxn>
              <a:cxn ang="0">
                <a:pos x="1465" y="1044"/>
              </a:cxn>
              <a:cxn ang="0">
                <a:pos x="1481" y="1017"/>
              </a:cxn>
              <a:cxn ang="0">
                <a:pos x="1489" y="1000"/>
              </a:cxn>
              <a:cxn ang="0">
                <a:pos x="1510" y="948"/>
              </a:cxn>
              <a:cxn ang="0">
                <a:pos x="1536" y="879"/>
              </a:cxn>
              <a:cxn ang="0">
                <a:pos x="1551" y="844"/>
              </a:cxn>
              <a:cxn ang="0">
                <a:pos x="1583" y="775"/>
              </a:cxn>
              <a:cxn ang="0">
                <a:pos x="1601" y="742"/>
              </a:cxn>
              <a:cxn ang="0">
                <a:pos x="1638" y="677"/>
              </a:cxn>
              <a:cxn ang="0">
                <a:pos x="1679" y="613"/>
              </a:cxn>
              <a:cxn ang="0">
                <a:pos x="1723" y="551"/>
              </a:cxn>
              <a:cxn ang="0">
                <a:pos x="1770" y="492"/>
              </a:cxn>
              <a:cxn ang="0">
                <a:pos x="1792" y="466"/>
              </a:cxn>
              <a:cxn ang="0">
                <a:pos x="1836" y="418"/>
              </a:cxn>
              <a:cxn ang="0">
                <a:pos x="1882" y="371"/>
              </a:cxn>
              <a:cxn ang="0">
                <a:pos x="1932" y="327"/>
              </a:cxn>
              <a:cxn ang="0">
                <a:pos x="1983" y="285"/>
              </a:cxn>
              <a:cxn ang="0">
                <a:pos x="2036" y="246"/>
              </a:cxn>
              <a:cxn ang="0">
                <a:pos x="2090" y="209"/>
              </a:cxn>
              <a:cxn ang="0">
                <a:pos x="2147" y="175"/>
              </a:cxn>
              <a:cxn ang="0">
                <a:pos x="2177" y="160"/>
              </a:cxn>
              <a:cxn ang="0">
                <a:pos x="2237" y="130"/>
              </a:cxn>
              <a:cxn ang="0">
                <a:pos x="2282" y="111"/>
              </a:cxn>
              <a:cxn ang="0">
                <a:pos x="2374" y="76"/>
              </a:cxn>
              <a:cxn ang="0">
                <a:pos x="2468" y="46"/>
              </a:cxn>
              <a:cxn ang="0">
                <a:pos x="2563" y="24"/>
              </a:cxn>
              <a:cxn ang="0">
                <a:pos x="2612" y="17"/>
              </a:cxn>
              <a:cxn ang="0">
                <a:pos x="2728" y="5"/>
              </a:cxn>
              <a:cxn ang="0">
                <a:pos x="2844" y="0"/>
              </a:cxn>
            </a:cxnLst>
            <a:rect l="0" t="0" r="r" b="b"/>
            <a:pathLst>
              <a:path w="2844" h="1075">
                <a:moveTo>
                  <a:pt x="0" y="0"/>
                </a:moveTo>
                <a:lnTo>
                  <a:pt x="0" y="0"/>
                </a:lnTo>
                <a:lnTo>
                  <a:pt x="58" y="1"/>
                </a:lnTo>
                <a:lnTo>
                  <a:pt x="116" y="5"/>
                </a:lnTo>
                <a:lnTo>
                  <a:pt x="174" y="10"/>
                </a:lnTo>
                <a:lnTo>
                  <a:pt x="232" y="17"/>
                </a:lnTo>
                <a:lnTo>
                  <a:pt x="232" y="17"/>
                </a:lnTo>
                <a:lnTo>
                  <a:pt x="281" y="24"/>
                </a:lnTo>
                <a:lnTo>
                  <a:pt x="329" y="34"/>
                </a:lnTo>
                <a:lnTo>
                  <a:pt x="377" y="46"/>
                </a:lnTo>
                <a:lnTo>
                  <a:pt x="424" y="60"/>
                </a:lnTo>
                <a:lnTo>
                  <a:pt x="470" y="76"/>
                </a:lnTo>
                <a:lnTo>
                  <a:pt x="517" y="92"/>
                </a:lnTo>
                <a:lnTo>
                  <a:pt x="562" y="111"/>
                </a:lnTo>
                <a:lnTo>
                  <a:pt x="607" y="130"/>
                </a:lnTo>
                <a:lnTo>
                  <a:pt x="607" y="130"/>
                </a:lnTo>
                <a:lnTo>
                  <a:pt x="638" y="145"/>
                </a:lnTo>
                <a:lnTo>
                  <a:pt x="668" y="160"/>
                </a:lnTo>
                <a:lnTo>
                  <a:pt x="668" y="160"/>
                </a:lnTo>
                <a:lnTo>
                  <a:pt x="702" y="179"/>
                </a:lnTo>
                <a:lnTo>
                  <a:pt x="736" y="198"/>
                </a:lnTo>
                <a:lnTo>
                  <a:pt x="769" y="219"/>
                </a:lnTo>
                <a:lnTo>
                  <a:pt x="802" y="241"/>
                </a:lnTo>
                <a:lnTo>
                  <a:pt x="834" y="263"/>
                </a:lnTo>
                <a:lnTo>
                  <a:pt x="864" y="287"/>
                </a:lnTo>
                <a:lnTo>
                  <a:pt x="895" y="311"/>
                </a:lnTo>
                <a:lnTo>
                  <a:pt x="924" y="337"/>
                </a:lnTo>
                <a:lnTo>
                  <a:pt x="953" y="362"/>
                </a:lnTo>
                <a:lnTo>
                  <a:pt x="981" y="390"/>
                </a:lnTo>
                <a:lnTo>
                  <a:pt x="1009" y="417"/>
                </a:lnTo>
                <a:lnTo>
                  <a:pt x="1035" y="447"/>
                </a:lnTo>
                <a:lnTo>
                  <a:pt x="1061" y="475"/>
                </a:lnTo>
                <a:lnTo>
                  <a:pt x="1086" y="506"/>
                </a:lnTo>
                <a:lnTo>
                  <a:pt x="1111" y="536"/>
                </a:lnTo>
                <a:lnTo>
                  <a:pt x="1133" y="567"/>
                </a:lnTo>
                <a:lnTo>
                  <a:pt x="1133" y="567"/>
                </a:lnTo>
                <a:lnTo>
                  <a:pt x="1153" y="596"/>
                </a:lnTo>
                <a:lnTo>
                  <a:pt x="1173" y="624"/>
                </a:lnTo>
                <a:lnTo>
                  <a:pt x="1192" y="654"/>
                </a:lnTo>
                <a:lnTo>
                  <a:pt x="1210" y="683"/>
                </a:lnTo>
                <a:lnTo>
                  <a:pt x="1228" y="713"/>
                </a:lnTo>
                <a:lnTo>
                  <a:pt x="1244" y="743"/>
                </a:lnTo>
                <a:lnTo>
                  <a:pt x="1261" y="774"/>
                </a:lnTo>
                <a:lnTo>
                  <a:pt x="1276" y="805"/>
                </a:lnTo>
                <a:lnTo>
                  <a:pt x="1276" y="805"/>
                </a:lnTo>
                <a:lnTo>
                  <a:pt x="1290" y="836"/>
                </a:lnTo>
                <a:lnTo>
                  <a:pt x="1304" y="869"/>
                </a:lnTo>
                <a:lnTo>
                  <a:pt x="1319" y="901"/>
                </a:lnTo>
                <a:lnTo>
                  <a:pt x="1331" y="934"/>
                </a:lnTo>
                <a:lnTo>
                  <a:pt x="1331" y="934"/>
                </a:lnTo>
                <a:lnTo>
                  <a:pt x="1343" y="965"/>
                </a:lnTo>
                <a:lnTo>
                  <a:pt x="1354" y="997"/>
                </a:lnTo>
                <a:lnTo>
                  <a:pt x="1361" y="1012"/>
                </a:lnTo>
                <a:lnTo>
                  <a:pt x="1369" y="1027"/>
                </a:lnTo>
                <a:lnTo>
                  <a:pt x="1378" y="1041"/>
                </a:lnTo>
                <a:lnTo>
                  <a:pt x="1389" y="1055"/>
                </a:lnTo>
                <a:lnTo>
                  <a:pt x="1389" y="1055"/>
                </a:lnTo>
                <a:lnTo>
                  <a:pt x="1395" y="1062"/>
                </a:lnTo>
                <a:lnTo>
                  <a:pt x="1404" y="1068"/>
                </a:lnTo>
                <a:lnTo>
                  <a:pt x="1408" y="1072"/>
                </a:lnTo>
                <a:lnTo>
                  <a:pt x="1414" y="1074"/>
                </a:lnTo>
                <a:lnTo>
                  <a:pt x="1418" y="1075"/>
                </a:lnTo>
                <a:lnTo>
                  <a:pt x="1424" y="1075"/>
                </a:lnTo>
                <a:lnTo>
                  <a:pt x="1424" y="1075"/>
                </a:lnTo>
                <a:lnTo>
                  <a:pt x="1428" y="1074"/>
                </a:lnTo>
                <a:lnTo>
                  <a:pt x="1433" y="1073"/>
                </a:lnTo>
                <a:lnTo>
                  <a:pt x="1442" y="1068"/>
                </a:lnTo>
                <a:lnTo>
                  <a:pt x="1451" y="1062"/>
                </a:lnTo>
                <a:lnTo>
                  <a:pt x="1459" y="1053"/>
                </a:lnTo>
                <a:lnTo>
                  <a:pt x="1465" y="1044"/>
                </a:lnTo>
                <a:lnTo>
                  <a:pt x="1471" y="1034"/>
                </a:lnTo>
                <a:lnTo>
                  <a:pt x="1481" y="1017"/>
                </a:lnTo>
                <a:lnTo>
                  <a:pt x="1481" y="1017"/>
                </a:lnTo>
                <a:lnTo>
                  <a:pt x="1489" y="1000"/>
                </a:lnTo>
                <a:lnTo>
                  <a:pt x="1496" y="983"/>
                </a:lnTo>
                <a:lnTo>
                  <a:pt x="1510" y="948"/>
                </a:lnTo>
                <a:lnTo>
                  <a:pt x="1522" y="913"/>
                </a:lnTo>
                <a:lnTo>
                  <a:pt x="1536" y="879"/>
                </a:lnTo>
                <a:lnTo>
                  <a:pt x="1536" y="879"/>
                </a:lnTo>
                <a:lnTo>
                  <a:pt x="1551" y="844"/>
                </a:lnTo>
                <a:lnTo>
                  <a:pt x="1567" y="809"/>
                </a:lnTo>
                <a:lnTo>
                  <a:pt x="1583" y="775"/>
                </a:lnTo>
                <a:lnTo>
                  <a:pt x="1601" y="742"/>
                </a:lnTo>
                <a:lnTo>
                  <a:pt x="1601" y="742"/>
                </a:lnTo>
                <a:lnTo>
                  <a:pt x="1620" y="709"/>
                </a:lnTo>
                <a:lnTo>
                  <a:pt x="1638" y="677"/>
                </a:lnTo>
                <a:lnTo>
                  <a:pt x="1658" y="645"/>
                </a:lnTo>
                <a:lnTo>
                  <a:pt x="1679" y="613"/>
                </a:lnTo>
                <a:lnTo>
                  <a:pt x="1701" y="581"/>
                </a:lnTo>
                <a:lnTo>
                  <a:pt x="1723" y="551"/>
                </a:lnTo>
                <a:lnTo>
                  <a:pt x="1747" y="521"/>
                </a:lnTo>
                <a:lnTo>
                  <a:pt x="1770" y="492"/>
                </a:lnTo>
                <a:lnTo>
                  <a:pt x="1770" y="492"/>
                </a:lnTo>
                <a:lnTo>
                  <a:pt x="1792" y="466"/>
                </a:lnTo>
                <a:lnTo>
                  <a:pt x="1813" y="442"/>
                </a:lnTo>
                <a:lnTo>
                  <a:pt x="1836" y="418"/>
                </a:lnTo>
                <a:lnTo>
                  <a:pt x="1859" y="394"/>
                </a:lnTo>
                <a:lnTo>
                  <a:pt x="1882" y="371"/>
                </a:lnTo>
                <a:lnTo>
                  <a:pt x="1906" y="349"/>
                </a:lnTo>
                <a:lnTo>
                  <a:pt x="1932" y="327"/>
                </a:lnTo>
                <a:lnTo>
                  <a:pt x="1957" y="306"/>
                </a:lnTo>
                <a:lnTo>
                  <a:pt x="1983" y="285"/>
                </a:lnTo>
                <a:lnTo>
                  <a:pt x="2009" y="265"/>
                </a:lnTo>
                <a:lnTo>
                  <a:pt x="2036" y="246"/>
                </a:lnTo>
                <a:lnTo>
                  <a:pt x="2063" y="228"/>
                </a:lnTo>
                <a:lnTo>
                  <a:pt x="2090" y="209"/>
                </a:lnTo>
                <a:lnTo>
                  <a:pt x="2119" y="192"/>
                </a:lnTo>
                <a:lnTo>
                  <a:pt x="2147" y="175"/>
                </a:lnTo>
                <a:lnTo>
                  <a:pt x="2177" y="160"/>
                </a:lnTo>
                <a:lnTo>
                  <a:pt x="2177" y="160"/>
                </a:lnTo>
                <a:lnTo>
                  <a:pt x="2206" y="145"/>
                </a:lnTo>
                <a:lnTo>
                  <a:pt x="2237" y="130"/>
                </a:lnTo>
                <a:lnTo>
                  <a:pt x="2237" y="130"/>
                </a:lnTo>
                <a:lnTo>
                  <a:pt x="2282" y="111"/>
                </a:lnTo>
                <a:lnTo>
                  <a:pt x="2328" y="92"/>
                </a:lnTo>
                <a:lnTo>
                  <a:pt x="2374" y="76"/>
                </a:lnTo>
                <a:lnTo>
                  <a:pt x="2421" y="60"/>
                </a:lnTo>
                <a:lnTo>
                  <a:pt x="2468" y="46"/>
                </a:lnTo>
                <a:lnTo>
                  <a:pt x="2515" y="34"/>
                </a:lnTo>
                <a:lnTo>
                  <a:pt x="2563" y="24"/>
                </a:lnTo>
                <a:lnTo>
                  <a:pt x="2612" y="17"/>
                </a:lnTo>
                <a:lnTo>
                  <a:pt x="2612" y="17"/>
                </a:lnTo>
                <a:lnTo>
                  <a:pt x="2670" y="10"/>
                </a:lnTo>
                <a:lnTo>
                  <a:pt x="2728" y="5"/>
                </a:lnTo>
                <a:lnTo>
                  <a:pt x="2786" y="1"/>
                </a:lnTo>
                <a:lnTo>
                  <a:pt x="2844" y="0"/>
                </a:lnTo>
              </a:path>
            </a:pathLst>
          </a:custGeom>
          <a:solidFill>
            <a:schemeClr val="bg1"/>
          </a:solidFill>
          <a:ln w="9525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457200" latinLnBrk="0" hangingPunct="0"/>
            <a:endParaRPr lang="ko-KR" altLang="en-US" dirty="0">
              <a:solidFill>
                <a:srgbClr val="000000"/>
              </a:solidFill>
              <a:sym typeface="Calibri"/>
            </a:endParaRPr>
          </a:p>
        </p:txBody>
      </p:sp>
      <p:sp>
        <p:nvSpPr>
          <p:cNvPr id="9" name="제목 4"/>
          <p:cNvSpPr txBox="1">
            <a:spLocks/>
          </p:cNvSpPr>
          <p:nvPr userDrawn="1"/>
        </p:nvSpPr>
        <p:spPr bwMode="auto">
          <a:xfrm>
            <a:off x="4763673" y="1603577"/>
            <a:ext cx="1689860" cy="688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36000" tIns="36000" rIns="36000" bIns="3600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algn="ctr" defTabSz="911225" eaLnBrk="0">
              <a:tabLst>
                <a:tab pos="85725" algn="l"/>
                <a:tab pos="180975" algn="l"/>
              </a:tabLst>
              <a:defRPr/>
            </a:pPr>
            <a:r>
              <a:rPr lang="en-US" altLang="ko-KR" sz="4000" b="1" spc="600" dirty="0">
                <a:solidFill>
                  <a:prstClr val="white"/>
                </a:solidFill>
              </a:rPr>
              <a:t>Q&amp;A</a:t>
            </a:r>
            <a:endParaRPr lang="en-US" altLang="ko-KR" sz="4000" b="1" kern="0" spc="600" dirty="0">
              <a:solidFill>
                <a:prstClr val="white"/>
              </a:solidFill>
            </a:endParaRPr>
          </a:p>
        </p:txBody>
      </p:sp>
      <p:grpSp>
        <p:nvGrpSpPr>
          <p:cNvPr id="14" name="그룹 13"/>
          <p:cNvGrpSpPr/>
          <p:nvPr userDrawn="1"/>
        </p:nvGrpSpPr>
        <p:grpSpPr>
          <a:xfrm>
            <a:off x="1091265" y="1243454"/>
            <a:ext cx="2300877" cy="1408502"/>
            <a:chOff x="303782" y="1273436"/>
            <a:chExt cx="2300877" cy="1408502"/>
          </a:xfrm>
        </p:grpSpPr>
        <p:sp>
          <p:nvSpPr>
            <p:cNvPr id="16" name="제목 4"/>
            <p:cNvSpPr txBox="1">
              <a:spLocks/>
            </p:cNvSpPr>
            <p:nvPr userDrawn="1"/>
          </p:nvSpPr>
          <p:spPr bwMode="auto">
            <a:xfrm>
              <a:off x="695796" y="1685905"/>
              <a:ext cx="1622550" cy="9960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36000" tIns="36000" rIns="36000" bIns="36000" anchor="ctr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65113" indent="-265113" algn="ctr" defTabSz="911225" eaLnBrk="0">
                <a:tabLst>
                  <a:tab pos="85725" algn="l"/>
                  <a:tab pos="180975" algn="l"/>
                </a:tabLst>
                <a:defRPr/>
              </a:pPr>
              <a:r>
                <a:rPr lang="en-US" altLang="ko-KR" sz="6000" b="1" dirty="0">
                  <a:solidFill>
                    <a:prstClr val="white">
                      <a:lumMod val="75000"/>
                    </a:prstClr>
                  </a:solidFill>
                </a:rPr>
                <a:t>you.</a:t>
              </a:r>
              <a:endParaRPr lang="en-US" altLang="ko-KR" sz="6000" b="1" kern="0" dirty="0">
                <a:solidFill>
                  <a:prstClr val="white">
                    <a:lumMod val="75000"/>
                  </a:prstClr>
                </a:solidFill>
              </a:endParaRPr>
            </a:p>
          </p:txBody>
        </p:sp>
        <p:sp>
          <p:nvSpPr>
            <p:cNvPr id="17" name="제목 4"/>
            <p:cNvSpPr txBox="1">
              <a:spLocks/>
            </p:cNvSpPr>
            <p:nvPr userDrawn="1"/>
          </p:nvSpPr>
          <p:spPr bwMode="auto">
            <a:xfrm>
              <a:off x="303782" y="1273436"/>
              <a:ext cx="2300877" cy="9960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36000" tIns="36000" rIns="36000" bIns="36000" anchor="ctr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65113" indent="-265113" algn="ctr" defTabSz="911225" eaLnBrk="0">
                <a:tabLst>
                  <a:tab pos="85725" algn="l"/>
                  <a:tab pos="180975" algn="l"/>
                </a:tabLst>
                <a:defRPr/>
              </a:pPr>
              <a:r>
                <a:rPr lang="en-US" altLang="ko-KR" sz="6000" b="1" dirty="0">
                  <a:solidFill>
                    <a:prstClr val="white">
                      <a:lumMod val="75000"/>
                    </a:prstClr>
                  </a:solidFill>
                </a:rPr>
                <a:t>Thank</a:t>
              </a:r>
              <a:endParaRPr lang="en-US" altLang="ko-KR" sz="6000" b="1" kern="0" dirty="0">
                <a:solidFill>
                  <a:prstClr val="white">
                    <a:lumMod val="75000"/>
                  </a:prstClr>
                </a:solidFill>
              </a:endParaRPr>
            </a:p>
          </p:txBody>
        </p:sp>
      </p:grpSp>
      <p:pic>
        <p:nvPicPr>
          <p:cNvPr id="15" name="Picture 2" descr="C:\Users\user\Desktop\혁신\오스템PPT 2\2차 시안\남색배경 CI.jpg"/>
          <p:cNvPicPr>
            <a:picLocks noChangeAspect="1" noChangeArrowheads="1"/>
          </p:cNvPicPr>
          <p:nvPr userDrawn="1"/>
        </p:nvPicPr>
        <p:blipFill>
          <a:blip r:embed="rId2" cstate="print"/>
          <a:srcRect l="4761" t="9781" r="5403" b="10155"/>
          <a:stretch>
            <a:fillRect/>
          </a:stretch>
        </p:blipFill>
        <p:spPr bwMode="auto">
          <a:xfrm>
            <a:off x="7929586" y="4538705"/>
            <a:ext cx="1089138" cy="4968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83429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.사내용 - 속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/>
          <p:cNvSpPr/>
          <p:nvPr userDrawn="1"/>
        </p:nvSpPr>
        <p:spPr>
          <a:xfrm>
            <a:off x="0" y="1982386"/>
            <a:ext cx="9144000" cy="3161114"/>
          </a:xfrm>
          <a:prstGeom prst="rect">
            <a:avLst/>
          </a:prstGeom>
          <a:solidFill>
            <a:srgbClr val="070324"/>
          </a:solidFill>
          <a:ln w="9525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457200" latinLnBrk="0" hangingPunct="0"/>
            <a:endParaRPr lang="ko-KR" altLang="en-US" dirty="0">
              <a:solidFill>
                <a:srgbClr val="000000"/>
              </a:solidFill>
              <a:sym typeface="Calibri"/>
            </a:endParaRPr>
          </a:p>
        </p:txBody>
      </p:sp>
      <p:sp>
        <p:nvSpPr>
          <p:cNvPr id="37" name="Freeform 8"/>
          <p:cNvSpPr>
            <a:spLocks/>
          </p:cNvSpPr>
          <p:nvPr userDrawn="1"/>
        </p:nvSpPr>
        <p:spPr bwMode="auto">
          <a:xfrm>
            <a:off x="5916248" y="1982386"/>
            <a:ext cx="1799025" cy="48220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16" y="5"/>
              </a:cxn>
              <a:cxn ang="0">
                <a:pos x="232" y="17"/>
              </a:cxn>
              <a:cxn ang="0">
                <a:pos x="281" y="24"/>
              </a:cxn>
              <a:cxn ang="0">
                <a:pos x="377" y="46"/>
              </a:cxn>
              <a:cxn ang="0">
                <a:pos x="470" y="76"/>
              </a:cxn>
              <a:cxn ang="0">
                <a:pos x="562" y="111"/>
              </a:cxn>
              <a:cxn ang="0">
                <a:pos x="607" y="130"/>
              </a:cxn>
              <a:cxn ang="0">
                <a:pos x="668" y="160"/>
              </a:cxn>
              <a:cxn ang="0">
                <a:pos x="702" y="179"/>
              </a:cxn>
              <a:cxn ang="0">
                <a:pos x="769" y="219"/>
              </a:cxn>
              <a:cxn ang="0">
                <a:pos x="834" y="263"/>
              </a:cxn>
              <a:cxn ang="0">
                <a:pos x="895" y="311"/>
              </a:cxn>
              <a:cxn ang="0">
                <a:pos x="953" y="362"/>
              </a:cxn>
              <a:cxn ang="0">
                <a:pos x="1009" y="417"/>
              </a:cxn>
              <a:cxn ang="0">
                <a:pos x="1061" y="475"/>
              </a:cxn>
              <a:cxn ang="0">
                <a:pos x="1111" y="536"/>
              </a:cxn>
              <a:cxn ang="0">
                <a:pos x="1133" y="567"/>
              </a:cxn>
              <a:cxn ang="0">
                <a:pos x="1173" y="624"/>
              </a:cxn>
              <a:cxn ang="0">
                <a:pos x="1210" y="683"/>
              </a:cxn>
              <a:cxn ang="0">
                <a:pos x="1244" y="743"/>
              </a:cxn>
              <a:cxn ang="0">
                <a:pos x="1276" y="805"/>
              </a:cxn>
              <a:cxn ang="0">
                <a:pos x="1290" y="836"/>
              </a:cxn>
              <a:cxn ang="0">
                <a:pos x="1319" y="901"/>
              </a:cxn>
              <a:cxn ang="0">
                <a:pos x="1331" y="934"/>
              </a:cxn>
              <a:cxn ang="0">
                <a:pos x="1354" y="997"/>
              </a:cxn>
              <a:cxn ang="0">
                <a:pos x="1369" y="1027"/>
              </a:cxn>
              <a:cxn ang="0">
                <a:pos x="1389" y="1055"/>
              </a:cxn>
              <a:cxn ang="0">
                <a:pos x="1395" y="1062"/>
              </a:cxn>
              <a:cxn ang="0">
                <a:pos x="1408" y="1072"/>
              </a:cxn>
              <a:cxn ang="0">
                <a:pos x="1418" y="1075"/>
              </a:cxn>
              <a:cxn ang="0">
                <a:pos x="1424" y="1075"/>
              </a:cxn>
              <a:cxn ang="0">
                <a:pos x="1433" y="1073"/>
              </a:cxn>
              <a:cxn ang="0">
                <a:pos x="1451" y="1062"/>
              </a:cxn>
              <a:cxn ang="0">
                <a:pos x="1465" y="1044"/>
              </a:cxn>
              <a:cxn ang="0">
                <a:pos x="1481" y="1017"/>
              </a:cxn>
              <a:cxn ang="0">
                <a:pos x="1489" y="1000"/>
              </a:cxn>
              <a:cxn ang="0">
                <a:pos x="1510" y="948"/>
              </a:cxn>
              <a:cxn ang="0">
                <a:pos x="1536" y="879"/>
              </a:cxn>
              <a:cxn ang="0">
                <a:pos x="1551" y="844"/>
              </a:cxn>
              <a:cxn ang="0">
                <a:pos x="1583" y="775"/>
              </a:cxn>
              <a:cxn ang="0">
                <a:pos x="1601" y="742"/>
              </a:cxn>
              <a:cxn ang="0">
                <a:pos x="1638" y="677"/>
              </a:cxn>
              <a:cxn ang="0">
                <a:pos x="1679" y="613"/>
              </a:cxn>
              <a:cxn ang="0">
                <a:pos x="1723" y="551"/>
              </a:cxn>
              <a:cxn ang="0">
                <a:pos x="1770" y="492"/>
              </a:cxn>
              <a:cxn ang="0">
                <a:pos x="1792" y="466"/>
              </a:cxn>
              <a:cxn ang="0">
                <a:pos x="1836" y="418"/>
              </a:cxn>
              <a:cxn ang="0">
                <a:pos x="1882" y="371"/>
              </a:cxn>
              <a:cxn ang="0">
                <a:pos x="1932" y="327"/>
              </a:cxn>
              <a:cxn ang="0">
                <a:pos x="1983" y="285"/>
              </a:cxn>
              <a:cxn ang="0">
                <a:pos x="2036" y="246"/>
              </a:cxn>
              <a:cxn ang="0">
                <a:pos x="2090" y="209"/>
              </a:cxn>
              <a:cxn ang="0">
                <a:pos x="2147" y="175"/>
              </a:cxn>
              <a:cxn ang="0">
                <a:pos x="2177" y="160"/>
              </a:cxn>
              <a:cxn ang="0">
                <a:pos x="2237" y="130"/>
              </a:cxn>
              <a:cxn ang="0">
                <a:pos x="2282" y="111"/>
              </a:cxn>
              <a:cxn ang="0">
                <a:pos x="2374" y="76"/>
              </a:cxn>
              <a:cxn ang="0">
                <a:pos x="2468" y="46"/>
              </a:cxn>
              <a:cxn ang="0">
                <a:pos x="2563" y="24"/>
              </a:cxn>
              <a:cxn ang="0">
                <a:pos x="2612" y="17"/>
              </a:cxn>
              <a:cxn ang="0">
                <a:pos x="2728" y="5"/>
              </a:cxn>
              <a:cxn ang="0">
                <a:pos x="2844" y="0"/>
              </a:cxn>
            </a:cxnLst>
            <a:rect l="0" t="0" r="r" b="b"/>
            <a:pathLst>
              <a:path w="2844" h="1075">
                <a:moveTo>
                  <a:pt x="0" y="0"/>
                </a:moveTo>
                <a:lnTo>
                  <a:pt x="0" y="0"/>
                </a:lnTo>
                <a:lnTo>
                  <a:pt x="58" y="1"/>
                </a:lnTo>
                <a:lnTo>
                  <a:pt x="116" y="5"/>
                </a:lnTo>
                <a:lnTo>
                  <a:pt x="174" y="10"/>
                </a:lnTo>
                <a:lnTo>
                  <a:pt x="232" y="17"/>
                </a:lnTo>
                <a:lnTo>
                  <a:pt x="232" y="17"/>
                </a:lnTo>
                <a:lnTo>
                  <a:pt x="281" y="24"/>
                </a:lnTo>
                <a:lnTo>
                  <a:pt x="329" y="34"/>
                </a:lnTo>
                <a:lnTo>
                  <a:pt x="377" y="46"/>
                </a:lnTo>
                <a:lnTo>
                  <a:pt x="424" y="60"/>
                </a:lnTo>
                <a:lnTo>
                  <a:pt x="470" y="76"/>
                </a:lnTo>
                <a:lnTo>
                  <a:pt x="517" y="92"/>
                </a:lnTo>
                <a:lnTo>
                  <a:pt x="562" y="111"/>
                </a:lnTo>
                <a:lnTo>
                  <a:pt x="607" y="130"/>
                </a:lnTo>
                <a:lnTo>
                  <a:pt x="607" y="130"/>
                </a:lnTo>
                <a:lnTo>
                  <a:pt x="638" y="145"/>
                </a:lnTo>
                <a:lnTo>
                  <a:pt x="668" y="160"/>
                </a:lnTo>
                <a:lnTo>
                  <a:pt x="668" y="160"/>
                </a:lnTo>
                <a:lnTo>
                  <a:pt x="702" y="179"/>
                </a:lnTo>
                <a:lnTo>
                  <a:pt x="736" y="198"/>
                </a:lnTo>
                <a:lnTo>
                  <a:pt x="769" y="219"/>
                </a:lnTo>
                <a:lnTo>
                  <a:pt x="802" y="241"/>
                </a:lnTo>
                <a:lnTo>
                  <a:pt x="834" y="263"/>
                </a:lnTo>
                <a:lnTo>
                  <a:pt x="864" y="287"/>
                </a:lnTo>
                <a:lnTo>
                  <a:pt x="895" y="311"/>
                </a:lnTo>
                <a:lnTo>
                  <a:pt x="924" y="337"/>
                </a:lnTo>
                <a:lnTo>
                  <a:pt x="953" y="362"/>
                </a:lnTo>
                <a:lnTo>
                  <a:pt x="981" y="390"/>
                </a:lnTo>
                <a:lnTo>
                  <a:pt x="1009" y="417"/>
                </a:lnTo>
                <a:lnTo>
                  <a:pt x="1035" y="447"/>
                </a:lnTo>
                <a:lnTo>
                  <a:pt x="1061" y="475"/>
                </a:lnTo>
                <a:lnTo>
                  <a:pt x="1086" y="506"/>
                </a:lnTo>
                <a:lnTo>
                  <a:pt x="1111" y="536"/>
                </a:lnTo>
                <a:lnTo>
                  <a:pt x="1133" y="567"/>
                </a:lnTo>
                <a:lnTo>
                  <a:pt x="1133" y="567"/>
                </a:lnTo>
                <a:lnTo>
                  <a:pt x="1153" y="596"/>
                </a:lnTo>
                <a:lnTo>
                  <a:pt x="1173" y="624"/>
                </a:lnTo>
                <a:lnTo>
                  <a:pt x="1192" y="654"/>
                </a:lnTo>
                <a:lnTo>
                  <a:pt x="1210" y="683"/>
                </a:lnTo>
                <a:lnTo>
                  <a:pt x="1228" y="713"/>
                </a:lnTo>
                <a:lnTo>
                  <a:pt x="1244" y="743"/>
                </a:lnTo>
                <a:lnTo>
                  <a:pt x="1261" y="774"/>
                </a:lnTo>
                <a:lnTo>
                  <a:pt x="1276" y="805"/>
                </a:lnTo>
                <a:lnTo>
                  <a:pt x="1276" y="805"/>
                </a:lnTo>
                <a:lnTo>
                  <a:pt x="1290" y="836"/>
                </a:lnTo>
                <a:lnTo>
                  <a:pt x="1304" y="869"/>
                </a:lnTo>
                <a:lnTo>
                  <a:pt x="1319" y="901"/>
                </a:lnTo>
                <a:lnTo>
                  <a:pt x="1331" y="934"/>
                </a:lnTo>
                <a:lnTo>
                  <a:pt x="1331" y="934"/>
                </a:lnTo>
                <a:lnTo>
                  <a:pt x="1343" y="965"/>
                </a:lnTo>
                <a:lnTo>
                  <a:pt x="1354" y="997"/>
                </a:lnTo>
                <a:lnTo>
                  <a:pt x="1361" y="1012"/>
                </a:lnTo>
                <a:lnTo>
                  <a:pt x="1369" y="1027"/>
                </a:lnTo>
                <a:lnTo>
                  <a:pt x="1378" y="1041"/>
                </a:lnTo>
                <a:lnTo>
                  <a:pt x="1389" y="1055"/>
                </a:lnTo>
                <a:lnTo>
                  <a:pt x="1389" y="1055"/>
                </a:lnTo>
                <a:lnTo>
                  <a:pt x="1395" y="1062"/>
                </a:lnTo>
                <a:lnTo>
                  <a:pt x="1404" y="1068"/>
                </a:lnTo>
                <a:lnTo>
                  <a:pt x="1408" y="1072"/>
                </a:lnTo>
                <a:lnTo>
                  <a:pt x="1414" y="1074"/>
                </a:lnTo>
                <a:lnTo>
                  <a:pt x="1418" y="1075"/>
                </a:lnTo>
                <a:lnTo>
                  <a:pt x="1424" y="1075"/>
                </a:lnTo>
                <a:lnTo>
                  <a:pt x="1424" y="1075"/>
                </a:lnTo>
                <a:lnTo>
                  <a:pt x="1428" y="1074"/>
                </a:lnTo>
                <a:lnTo>
                  <a:pt x="1433" y="1073"/>
                </a:lnTo>
                <a:lnTo>
                  <a:pt x="1442" y="1068"/>
                </a:lnTo>
                <a:lnTo>
                  <a:pt x="1451" y="1062"/>
                </a:lnTo>
                <a:lnTo>
                  <a:pt x="1459" y="1053"/>
                </a:lnTo>
                <a:lnTo>
                  <a:pt x="1465" y="1044"/>
                </a:lnTo>
                <a:lnTo>
                  <a:pt x="1471" y="1034"/>
                </a:lnTo>
                <a:lnTo>
                  <a:pt x="1481" y="1017"/>
                </a:lnTo>
                <a:lnTo>
                  <a:pt x="1481" y="1017"/>
                </a:lnTo>
                <a:lnTo>
                  <a:pt x="1489" y="1000"/>
                </a:lnTo>
                <a:lnTo>
                  <a:pt x="1496" y="983"/>
                </a:lnTo>
                <a:lnTo>
                  <a:pt x="1510" y="948"/>
                </a:lnTo>
                <a:lnTo>
                  <a:pt x="1522" y="913"/>
                </a:lnTo>
                <a:lnTo>
                  <a:pt x="1536" y="879"/>
                </a:lnTo>
                <a:lnTo>
                  <a:pt x="1536" y="879"/>
                </a:lnTo>
                <a:lnTo>
                  <a:pt x="1551" y="844"/>
                </a:lnTo>
                <a:lnTo>
                  <a:pt x="1567" y="809"/>
                </a:lnTo>
                <a:lnTo>
                  <a:pt x="1583" y="775"/>
                </a:lnTo>
                <a:lnTo>
                  <a:pt x="1601" y="742"/>
                </a:lnTo>
                <a:lnTo>
                  <a:pt x="1601" y="742"/>
                </a:lnTo>
                <a:lnTo>
                  <a:pt x="1620" y="709"/>
                </a:lnTo>
                <a:lnTo>
                  <a:pt x="1638" y="677"/>
                </a:lnTo>
                <a:lnTo>
                  <a:pt x="1658" y="645"/>
                </a:lnTo>
                <a:lnTo>
                  <a:pt x="1679" y="613"/>
                </a:lnTo>
                <a:lnTo>
                  <a:pt x="1701" y="581"/>
                </a:lnTo>
                <a:lnTo>
                  <a:pt x="1723" y="551"/>
                </a:lnTo>
                <a:lnTo>
                  <a:pt x="1747" y="521"/>
                </a:lnTo>
                <a:lnTo>
                  <a:pt x="1770" y="492"/>
                </a:lnTo>
                <a:lnTo>
                  <a:pt x="1770" y="492"/>
                </a:lnTo>
                <a:lnTo>
                  <a:pt x="1792" y="466"/>
                </a:lnTo>
                <a:lnTo>
                  <a:pt x="1813" y="442"/>
                </a:lnTo>
                <a:lnTo>
                  <a:pt x="1836" y="418"/>
                </a:lnTo>
                <a:lnTo>
                  <a:pt x="1859" y="394"/>
                </a:lnTo>
                <a:lnTo>
                  <a:pt x="1882" y="371"/>
                </a:lnTo>
                <a:lnTo>
                  <a:pt x="1906" y="349"/>
                </a:lnTo>
                <a:lnTo>
                  <a:pt x="1932" y="327"/>
                </a:lnTo>
                <a:lnTo>
                  <a:pt x="1957" y="306"/>
                </a:lnTo>
                <a:lnTo>
                  <a:pt x="1983" y="285"/>
                </a:lnTo>
                <a:lnTo>
                  <a:pt x="2009" y="265"/>
                </a:lnTo>
                <a:lnTo>
                  <a:pt x="2036" y="246"/>
                </a:lnTo>
                <a:lnTo>
                  <a:pt x="2063" y="228"/>
                </a:lnTo>
                <a:lnTo>
                  <a:pt x="2090" y="209"/>
                </a:lnTo>
                <a:lnTo>
                  <a:pt x="2119" y="192"/>
                </a:lnTo>
                <a:lnTo>
                  <a:pt x="2147" y="175"/>
                </a:lnTo>
                <a:lnTo>
                  <a:pt x="2177" y="160"/>
                </a:lnTo>
                <a:lnTo>
                  <a:pt x="2177" y="160"/>
                </a:lnTo>
                <a:lnTo>
                  <a:pt x="2206" y="145"/>
                </a:lnTo>
                <a:lnTo>
                  <a:pt x="2237" y="130"/>
                </a:lnTo>
                <a:lnTo>
                  <a:pt x="2237" y="130"/>
                </a:lnTo>
                <a:lnTo>
                  <a:pt x="2282" y="111"/>
                </a:lnTo>
                <a:lnTo>
                  <a:pt x="2328" y="92"/>
                </a:lnTo>
                <a:lnTo>
                  <a:pt x="2374" y="76"/>
                </a:lnTo>
                <a:lnTo>
                  <a:pt x="2421" y="60"/>
                </a:lnTo>
                <a:lnTo>
                  <a:pt x="2468" y="46"/>
                </a:lnTo>
                <a:lnTo>
                  <a:pt x="2515" y="34"/>
                </a:lnTo>
                <a:lnTo>
                  <a:pt x="2563" y="24"/>
                </a:lnTo>
                <a:lnTo>
                  <a:pt x="2612" y="17"/>
                </a:lnTo>
                <a:lnTo>
                  <a:pt x="2612" y="17"/>
                </a:lnTo>
                <a:lnTo>
                  <a:pt x="2670" y="10"/>
                </a:lnTo>
                <a:lnTo>
                  <a:pt x="2728" y="5"/>
                </a:lnTo>
                <a:lnTo>
                  <a:pt x="2786" y="1"/>
                </a:lnTo>
                <a:lnTo>
                  <a:pt x="2844" y="0"/>
                </a:lnTo>
              </a:path>
            </a:pathLst>
          </a:custGeom>
          <a:solidFill>
            <a:schemeClr val="bg1"/>
          </a:solidFill>
          <a:ln w="9525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457200" latinLnBrk="0" hangingPunct="0"/>
            <a:endParaRPr lang="ko-KR" altLang="en-US" dirty="0">
              <a:solidFill>
                <a:srgbClr val="000000"/>
              </a:solidFill>
              <a:sym typeface="Calibri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5868144" y="2517744"/>
            <a:ext cx="1908000" cy="1458000"/>
          </a:xfrm>
          <a:prstGeom prst="rect">
            <a:avLst/>
          </a:prstGeom>
        </p:spPr>
        <p:txBody>
          <a:bodyPr lIns="36000" tIns="36000" rIns="36000" bIns="36000" anchor="ctr"/>
          <a:lstStyle>
            <a:lvl1pPr marL="0" indent="0" algn="ctr">
              <a:buNone/>
              <a:defRPr sz="1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1" hasCustomPrompt="1"/>
          </p:nvPr>
        </p:nvSpPr>
        <p:spPr>
          <a:xfrm>
            <a:off x="827584" y="1203598"/>
            <a:ext cx="7560840" cy="647245"/>
          </a:xfrm>
          <a:prstGeom prst="rect">
            <a:avLst/>
          </a:prstGeom>
        </p:spPr>
        <p:txBody>
          <a:bodyPr lIns="36000" tIns="36000" rIns="36000" bIns="36000" anchor="ctr"/>
          <a:lstStyle>
            <a:lvl1pPr marL="0" indent="0">
              <a:spcBef>
                <a:spcPts val="0"/>
              </a:spcBef>
              <a:buNone/>
              <a:defRPr sz="2400" b="1" baseline="0"/>
            </a:lvl1pPr>
          </a:lstStyle>
          <a:p>
            <a:pPr lvl="0"/>
            <a:r>
              <a:rPr lang="ko-KR" altLang="en-US" dirty="0"/>
              <a:t>꼭지 제목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.사내용 - 내지(밝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/>
          <p:cNvGrpSpPr/>
          <p:nvPr userDrawn="1"/>
        </p:nvGrpSpPr>
        <p:grpSpPr>
          <a:xfrm>
            <a:off x="35496" y="57346"/>
            <a:ext cx="9013591" cy="5086154"/>
            <a:chOff x="69087" y="-23"/>
            <a:chExt cx="9013591" cy="5086154"/>
          </a:xfrm>
        </p:grpSpPr>
        <p:pic>
          <p:nvPicPr>
            <p:cNvPr id="18" name="Picture 2" descr="F:\디자인\오스템임플란트\2017-혁신\fix\200203 _ fix\confidential 배경_대지 1.jpg"/>
            <p:cNvPicPr>
              <a:picLocks noChangeAspect="1" noChangeArrowheads="1"/>
            </p:cNvPicPr>
            <p:nvPr userDrawn="1"/>
          </p:nvPicPr>
          <p:blipFill rotWithShape="1">
            <a:blip r:embed="rId2" cstate="print"/>
            <a:srcRect l="96187" b="1225"/>
            <a:stretch/>
          </p:blipFill>
          <p:spPr bwMode="auto">
            <a:xfrm>
              <a:off x="8820472" y="-23"/>
              <a:ext cx="262206" cy="5086154"/>
            </a:xfrm>
            <a:prstGeom prst="rect">
              <a:avLst/>
            </a:prstGeom>
            <a:noFill/>
          </p:spPr>
        </p:pic>
        <p:pic>
          <p:nvPicPr>
            <p:cNvPr id="19" name="Picture 2" descr="F:\디자인\오스템임플란트\2017-혁신\fix\200203 _ fix\confidential 배경_대지 1.jpg"/>
            <p:cNvPicPr>
              <a:picLocks noChangeAspect="1" noChangeArrowheads="1"/>
            </p:cNvPicPr>
            <p:nvPr userDrawn="1"/>
          </p:nvPicPr>
          <p:blipFill rotWithShape="1">
            <a:blip r:embed="rId2" cstate="print"/>
            <a:srcRect r="96300" b="1225"/>
            <a:stretch/>
          </p:blipFill>
          <p:spPr bwMode="auto">
            <a:xfrm>
              <a:off x="69087" y="-23"/>
              <a:ext cx="254441" cy="5086154"/>
            </a:xfrm>
            <a:prstGeom prst="rect">
              <a:avLst/>
            </a:prstGeom>
            <a:noFill/>
          </p:spPr>
        </p:pic>
        <p:pic>
          <p:nvPicPr>
            <p:cNvPr id="20" name="Picture 2" descr="F:\디자인\오스템임플란트\2017-혁신\fix\200203 _ fix\confidential 배경_대지 1.jpg"/>
            <p:cNvPicPr>
              <a:picLocks noChangeAspect="1" noChangeArrowheads="1"/>
            </p:cNvPicPr>
            <p:nvPr userDrawn="1"/>
          </p:nvPicPr>
          <p:blipFill rotWithShape="1">
            <a:blip r:embed="rId2" cstate="print"/>
            <a:srcRect t="91725" b="-1"/>
            <a:stretch/>
          </p:blipFill>
          <p:spPr bwMode="auto">
            <a:xfrm>
              <a:off x="1133966" y="4659982"/>
              <a:ext cx="6876069" cy="426148"/>
            </a:xfrm>
            <a:prstGeom prst="rect">
              <a:avLst/>
            </a:prstGeom>
            <a:noFill/>
          </p:spPr>
        </p:pic>
      </p:grpSp>
      <p:grpSp>
        <p:nvGrpSpPr>
          <p:cNvPr id="8" name="그룹 7"/>
          <p:cNvGrpSpPr/>
          <p:nvPr userDrawn="1"/>
        </p:nvGrpSpPr>
        <p:grpSpPr>
          <a:xfrm>
            <a:off x="65205" y="28673"/>
            <a:ext cx="9013591" cy="5086154"/>
            <a:chOff x="69087" y="-23"/>
            <a:chExt cx="9013591" cy="5086154"/>
          </a:xfrm>
        </p:grpSpPr>
        <p:pic>
          <p:nvPicPr>
            <p:cNvPr id="12" name="Picture 2" descr="F:\디자인\오스템임플란트\2017-혁신\fix\200203 _ fix\confidential 배경_대지 1.jpg"/>
            <p:cNvPicPr>
              <a:picLocks noChangeAspect="1" noChangeArrowheads="1"/>
            </p:cNvPicPr>
            <p:nvPr userDrawn="1"/>
          </p:nvPicPr>
          <p:blipFill rotWithShape="1">
            <a:blip r:embed="rId2" cstate="print"/>
            <a:srcRect l="96187" b="1225"/>
            <a:stretch/>
          </p:blipFill>
          <p:spPr bwMode="auto">
            <a:xfrm>
              <a:off x="8820472" y="-23"/>
              <a:ext cx="262206" cy="5086154"/>
            </a:xfrm>
            <a:prstGeom prst="rect">
              <a:avLst/>
            </a:prstGeom>
            <a:noFill/>
          </p:spPr>
        </p:pic>
        <p:pic>
          <p:nvPicPr>
            <p:cNvPr id="13" name="Picture 2" descr="F:\디자인\오스템임플란트\2017-혁신\fix\200203 _ fix\confidential 배경_대지 1.jpg"/>
            <p:cNvPicPr>
              <a:picLocks noChangeAspect="1" noChangeArrowheads="1"/>
            </p:cNvPicPr>
            <p:nvPr userDrawn="1"/>
          </p:nvPicPr>
          <p:blipFill rotWithShape="1">
            <a:blip r:embed="rId2" cstate="print"/>
            <a:srcRect r="96300" b="1225"/>
            <a:stretch/>
          </p:blipFill>
          <p:spPr bwMode="auto">
            <a:xfrm>
              <a:off x="69087" y="-23"/>
              <a:ext cx="254441" cy="5086154"/>
            </a:xfrm>
            <a:prstGeom prst="rect">
              <a:avLst/>
            </a:prstGeom>
            <a:noFill/>
          </p:spPr>
        </p:pic>
        <p:pic>
          <p:nvPicPr>
            <p:cNvPr id="14" name="Picture 2" descr="F:\디자인\오스템임플란트\2017-혁신\fix\200203 _ fix\confidential 배경_대지 1.jpg"/>
            <p:cNvPicPr>
              <a:picLocks noChangeAspect="1" noChangeArrowheads="1"/>
            </p:cNvPicPr>
            <p:nvPr userDrawn="1"/>
          </p:nvPicPr>
          <p:blipFill rotWithShape="1">
            <a:blip r:embed="rId2" cstate="print"/>
            <a:srcRect t="91725" b="-1"/>
            <a:stretch/>
          </p:blipFill>
          <p:spPr bwMode="auto">
            <a:xfrm>
              <a:off x="1133966" y="4659982"/>
              <a:ext cx="6876069" cy="426148"/>
            </a:xfrm>
            <a:prstGeom prst="rect">
              <a:avLst/>
            </a:prstGeom>
            <a:noFill/>
          </p:spPr>
        </p:pic>
      </p:grpSp>
      <p:sp>
        <p:nvSpPr>
          <p:cNvPr id="9" name="직사각형 8"/>
          <p:cNvSpPr/>
          <p:nvPr userDrawn="1"/>
        </p:nvSpPr>
        <p:spPr>
          <a:xfrm>
            <a:off x="0" y="0"/>
            <a:ext cx="9144000" cy="428610"/>
          </a:xfrm>
          <a:prstGeom prst="rect">
            <a:avLst/>
          </a:prstGeom>
          <a:solidFill>
            <a:srgbClr val="070324"/>
          </a:solidFill>
          <a:ln w="9525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457200" latinLnBrk="0" hangingPunct="0"/>
            <a:endParaRPr lang="ko-KR" altLang="en-US" dirty="0">
              <a:solidFill>
                <a:srgbClr val="000000"/>
              </a:solidFill>
              <a:sym typeface="Calibri"/>
            </a:endParaRPr>
          </a:p>
        </p:txBody>
      </p:sp>
      <p:sp>
        <p:nvSpPr>
          <p:cNvPr id="11" name="Freeform 8"/>
          <p:cNvSpPr>
            <a:spLocks/>
          </p:cNvSpPr>
          <p:nvPr userDrawn="1"/>
        </p:nvSpPr>
        <p:spPr bwMode="auto">
          <a:xfrm>
            <a:off x="257402" y="428610"/>
            <a:ext cx="811870" cy="2176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16" y="5"/>
              </a:cxn>
              <a:cxn ang="0">
                <a:pos x="232" y="17"/>
              </a:cxn>
              <a:cxn ang="0">
                <a:pos x="281" y="24"/>
              </a:cxn>
              <a:cxn ang="0">
                <a:pos x="377" y="46"/>
              </a:cxn>
              <a:cxn ang="0">
                <a:pos x="470" y="76"/>
              </a:cxn>
              <a:cxn ang="0">
                <a:pos x="562" y="111"/>
              </a:cxn>
              <a:cxn ang="0">
                <a:pos x="607" y="130"/>
              </a:cxn>
              <a:cxn ang="0">
                <a:pos x="668" y="160"/>
              </a:cxn>
              <a:cxn ang="0">
                <a:pos x="702" y="179"/>
              </a:cxn>
              <a:cxn ang="0">
                <a:pos x="769" y="219"/>
              </a:cxn>
              <a:cxn ang="0">
                <a:pos x="834" y="263"/>
              </a:cxn>
              <a:cxn ang="0">
                <a:pos x="895" y="311"/>
              </a:cxn>
              <a:cxn ang="0">
                <a:pos x="953" y="362"/>
              </a:cxn>
              <a:cxn ang="0">
                <a:pos x="1009" y="417"/>
              </a:cxn>
              <a:cxn ang="0">
                <a:pos x="1061" y="475"/>
              </a:cxn>
              <a:cxn ang="0">
                <a:pos x="1111" y="536"/>
              </a:cxn>
              <a:cxn ang="0">
                <a:pos x="1133" y="567"/>
              </a:cxn>
              <a:cxn ang="0">
                <a:pos x="1173" y="624"/>
              </a:cxn>
              <a:cxn ang="0">
                <a:pos x="1210" y="683"/>
              </a:cxn>
              <a:cxn ang="0">
                <a:pos x="1244" y="743"/>
              </a:cxn>
              <a:cxn ang="0">
                <a:pos x="1276" y="805"/>
              </a:cxn>
              <a:cxn ang="0">
                <a:pos x="1290" y="836"/>
              </a:cxn>
              <a:cxn ang="0">
                <a:pos x="1319" y="901"/>
              </a:cxn>
              <a:cxn ang="0">
                <a:pos x="1331" y="934"/>
              </a:cxn>
              <a:cxn ang="0">
                <a:pos x="1354" y="997"/>
              </a:cxn>
              <a:cxn ang="0">
                <a:pos x="1369" y="1027"/>
              </a:cxn>
              <a:cxn ang="0">
                <a:pos x="1389" y="1055"/>
              </a:cxn>
              <a:cxn ang="0">
                <a:pos x="1395" y="1062"/>
              </a:cxn>
              <a:cxn ang="0">
                <a:pos x="1408" y="1072"/>
              </a:cxn>
              <a:cxn ang="0">
                <a:pos x="1418" y="1075"/>
              </a:cxn>
              <a:cxn ang="0">
                <a:pos x="1424" y="1075"/>
              </a:cxn>
              <a:cxn ang="0">
                <a:pos x="1433" y="1073"/>
              </a:cxn>
              <a:cxn ang="0">
                <a:pos x="1451" y="1062"/>
              </a:cxn>
              <a:cxn ang="0">
                <a:pos x="1465" y="1044"/>
              </a:cxn>
              <a:cxn ang="0">
                <a:pos x="1481" y="1017"/>
              </a:cxn>
              <a:cxn ang="0">
                <a:pos x="1489" y="1000"/>
              </a:cxn>
              <a:cxn ang="0">
                <a:pos x="1510" y="948"/>
              </a:cxn>
              <a:cxn ang="0">
                <a:pos x="1536" y="879"/>
              </a:cxn>
              <a:cxn ang="0">
                <a:pos x="1551" y="844"/>
              </a:cxn>
              <a:cxn ang="0">
                <a:pos x="1583" y="775"/>
              </a:cxn>
              <a:cxn ang="0">
                <a:pos x="1601" y="742"/>
              </a:cxn>
              <a:cxn ang="0">
                <a:pos x="1638" y="677"/>
              </a:cxn>
              <a:cxn ang="0">
                <a:pos x="1679" y="613"/>
              </a:cxn>
              <a:cxn ang="0">
                <a:pos x="1723" y="551"/>
              </a:cxn>
              <a:cxn ang="0">
                <a:pos x="1770" y="492"/>
              </a:cxn>
              <a:cxn ang="0">
                <a:pos x="1792" y="466"/>
              </a:cxn>
              <a:cxn ang="0">
                <a:pos x="1836" y="418"/>
              </a:cxn>
              <a:cxn ang="0">
                <a:pos x="1882" y="371"/>
              </a:cxn>
              <a:cxn ang="0">
                <a:pos x="1932" y="327"/>
              </a:cxn>
              <a:cxn ang="0">
                <a:pos x="1983" y="285"/>
              </a:cxn>
              <a:cxn ang="0">
                <a:pos x="2036" y="246"/>
              </a:cxn>
              <a:cxn ang="0">
                <a:pos x="2090" y="209"/>
              </a:cxn>
              <a:cxn ang="0">
                <a:pos x="2147" y="175"/>
              </a:cxn>
              <a:cxn ang="0">
                <a:pos x="2177" y="160"/>
              </a:cxn>
              <a:cxn ang="0">
                <a:pos x="2237" y="130"/>
              </a:cxn>
              <a:cxn ang="0">
                <a:pos x="2282" y="111"/>
              </a:cxn>
              <a:cxn ang="0">
                <a:pos x="2374" y="76"/>
              </a:cxn>
              <a:cxn ang="0">
                <a:pos x="2468" y="46"/>
              </a:cxn>
              <a:cxn ang="0">
                <a:pos x="2563" y="24"/>
              </a:cxn>
              <a:cxn ang="0">
                <a:pos x="2612" y="17"/>
              </a:cxn>
              <a:cxn ang="0">
                <a:pos x="2728" y="5"/>
              </a:cxn>
              <a:cxn ang="0">
                <a:pos x="2844" y="0"/>
              </a:cxn>
            </a:cxnLst>
            <a:rect l="0" t="0" r="r" b="b"/>
            <a:pathLst>
              <a:path w="2844" h="1075">
                <a:moveTo>
                  <a:pt x="0" y="0"/>
                </a:moveTo>
                <a:lnTo>
                  <a:pt x="0" y="0"/>
                </a:lnTo>
                <a:lnTo>
                  <a:pt x="58" y="1"/>
                </a:lnTo>
                <a:lnTo>
                  <a:pt x="116" y="5"/>
                </a:lnTo>
                <a:lnTo>
                  <a:pt x="174" y="10"/>
                </a:lnTo>
                <a:lnTo>
                  <a:pt x="232" y="17"/>
                </a:lnTo>
                <a:lnTo>
                  <a:pt x="232" y="17"/>
                </a:lnTo>
                <a:lnTo>
                  <a:pt x="281" y="24"/>
                </a:lnTo>
                <a:lnTo>
                  <a:pt x="329" y="34"/>
                </a:lnTo>
                <a:lnTo>
                  <a:pt x="377" y="46"/>
                </a:lnTo>
                <a:lnTo>
                  <a:pt x="424" y="60"/>
                </a:lnTo>
                <a:lnTo>
                  <a:pt x="470" y="76"/>
                </a:lnTo>
                <a:lnTo>
                  <a:pt x="517" y="92"/>
                </a:lnTo>
                <a:lnTo>
                  <a:pt x="562" y="111"/>
                </a:lnTo>
                <a:lnTo>
                  <a:pt x="607" y="130"/>
                </a:lnTo>
                <a:lnTo>
                  <a:pt x="607" y="130"/>
                </a:lnTo>
                <a:lnTo>
                  <a:pt x="638" y="145"/>
                </a:lnTo>
                <a:lnTo>
                  <a:pt x="668" y="160"/>
                </a:lnTo>
                <a:lnTo>
                  <a:pt x="668" y="160"/>
                </a:lnTo>
                <a:lnTo>
                  <a:pt x="702" y="179"/>
                </a:lnTo>
                <a:lnTo>
                  <a:pt x="736" y="198"/>
                </a:lnTo>
                <a:lnTo>
                  <a:pt x="769" y="219"/>
                </a:lnTo>
                <a:lnTo>
                  <a:pt x="802" y="241"/>
                </a:lnTo>
                <a:lnTo>
                  <a:pt x="834" y="263"/>
                </a:lnTo>
                <a:lnTo>
                  <a:pt x="864" y="287"/>
                </a:lnTo>
                <a:lnTo>
                  <a:pt x="895" y="311"/>
                </a:lnTo>
                <a:lnTo>
                  <a:pt x="924" y="337"/>
                </a:lnTo>
                <a:lnTo>
                  <a:pt x="953" y="362"/>
                </a:lnTo>
                <a:lnTo>
                  <a:pt x="981" y="390"/>
                </a:lnTo>
                <a:lnTo>
                  <a:pt x="1009" y="417"/>
                </a:lnTo>
                <a:lnTo>
                  <a:pt x="1035" y="447"/>
                </a:lnTo>
                <a:lnTo>
                  <a:pt x="1061" y="475"/>
                </a:lnTo>
                <a:lnTo>
                  <a:pt x="1086" y="506"/>
                </a:lnTo>
                <a:lnTo>
                  <a:pt x="1111" y="536"/>
                </a:lnTo>
                <a:lnTo>
                  <a:pt x="1133" y="567"/>
                </a:lnTo>
                <a:lnTo>
                  <a:pt x="1133" y="567"/>
                </a:lnTo>
                <a:lnTo>
                  <a:pt x="1153" y="596"/>
                </a:lnTo>
                <a:lnTo>
                  <a:pt x="1173" y="624"/>
                </a:lnTo>
                <a:lnTo>
                  <a:pt x="1192" y="654"/>
                </a:lnTo>
                <a:lnTo>
                  <a:pt x="1210" y="683"/>
                </a:lnTo>
                <a:lnTo>
                  <a:pt x="1228" y="713"/>
                </a:lnTo>
                <a:lnTo>
                  <a:pt x="1244" y="743"/>
                </a:lnTo>
                <a:lnTo>
                  <a:pt x="1261" y="774"/>
                </a:lnTo>
                <a:lnTo>
                  <a:pt x="1276" y="805"/>
                </a:lnTo>
                <a:lnTo>
                  <a:pt x="1276" y="805"/>
                </a:lnTo>
                <a:lnTo>
                  <a:pt x="1290" y="836"/>
                </a:lnTo>
                <a:lnTo>
                  <a:pt x="1304" y="869"/>
                </a:lnTo>
                <a:lnTo>
                  <a:pt x="1319" y="901"/>
                </a:lnTo>
                <a:lnTo>
                  <a:pt x="1331" y="934"/>
                </a:lnTo>
                <a:lnTo>
                  <a:pt x="1331" y="934"/>
                </a:lnTo>
                <a:lnTo>
                  <a:pt x="1343" y="965"/>
                </a:lnTo>
                <a:lnTo>
                  <a:pt x="1354" y="997"/>
                </a:lnTo>
                <a:lnTo>
                  <a:pt x="1361" y="1012"/>
                </a:lnTo>
                <a:lnTo>
                  <a:pt x="1369" y="1027"/>
                </a:lnTo>
                <a:lnTo>
                  <a:pt x="1378" y="1041"/>
                </a:lnTo>
                <a:lnTo>
                  <a:pt x="1389" y="1055"/>
                </a:lnTo>
                <a:lnTo>
                  <a:pt x="1389" y="1055"/>
                </a:lnTo>
                <a:lnTo>
                  <a:pt x="1395" y="1062"/>
                </a:lnTo>
                <a:lnTo>
                  <a:pt x="1404" y="1068"/>
                </a:lnTo>
                <a:lnTo>
                  <a:pt x="1408" y="1072"/>
                </a:lnTo>
                <a:lnTo>
                  <a:pt x="1414" y="1074"/>
                </a:lnTo>
                <a:lnTo>
                  <a:pt x="1418" y="1075"/>
                </a:lnTo>
                <a:lnTo>
                  <a:pt x="1424" y="1075"/>
                </a:lnTo>
                <a:lnTo>
                  <a:pt x="1424" y="1075"/>
                </a:lnTo>
                <a:lnTo>
                  <a:pt x="1428" y="1074"/>
                </a:lnTo>
                <a:lnTo>
                  <a:pt x="1433" y="1073"/>
                </a:lnTo>
                <a:lnTo>
                  <a:pt x="1442" y="1068"/>
                </a:lnTo>
                <a:lnTo>
                  <a:pt x="1451" y="1062"/>
                </a:lnTo>
                <a:lnTo>
                  <a:pt x="1459" y="1053"/>
                </a:lnTo>
                <a:lnTo>
                  <a:pt x="1465" y="1044"/>
                </a:lnTo>
                <a:lnTo>
                  <a:pt x="1471" y="1034"/>
                </a:lnTo>
                <a:lnTo>
                  <a:pt x="1481" y="1017"/>
                </a:lnTo>
                <a:lnTo>
                  <a:pt x="1481" y="1017"/>
                </a:lnTo>
                <a:lnTo>
                  <a:pt x="1489" y="1000"/>
                </a:lnTo>
                <a:lnTo>
                  <a:pt x="1496" y="983"/>
                </a:lnTo>
                <a:lnTo>
                  <a:pt x="1510" y="948"/>
                </a:lnTo>
                <a:lnTo>
                  <a:pt x="1522" y="913"/>
                </a:lnTo>
                <a:lnTo>
                  <a:pt x="1536" y="879"/>
                </a:lnTo>
                <a:lnTo>
                  <a:pt x="1536" y="879"/>
                </a:lnTo>
                <a:lnTo>
                  <a:pt x="1551" y="844"/>
                </a:lnTo>
                <a:lnTo>
                  <a:pt x="1567" y="809"/>
                </a:lnTo>
                <a:lnTo>
                  <a:pt x="1583" y="775"/>
                </a:lnTo>
                <a:lnTo>
                  <a:pt x="1601" y="742"/>
                </a:lnTo>
                <a:lnTo>
                  <a:pt x="1601" y="742"/>
                </a:lnTo>
                <a:lnTo>
                  <a:pt x="1620" y="709"/>
                </a:lnTo>
                <a:lnTo>
                  <a:pt x="1638" y="677"/>
                </a:lnTo>
                <a:lnTo>
                  <a:pt x="1658" y="645"/>
                </a:lnTo>
                <a:lnTo>
                  <a:pt x="1679" y="613"/>
                </a:lnTo>
                <a:lnTo>
                  <a:pt x="1701" y="581"/>
                </a:lnTo>
                <a:lnTo>
                  <a:pt x="1723" y="551"/>
                </a:lnTo>
                <a:lnTo>
                  <a:pt x="1747" y="521"/>
                </a:lnTo>
                <a:lnTo>
                  <a:pt x="1770" y="492"/>
                </a:lnTo>
                <a:lnTo>
                  <a:pt x="1770" y="492"/>
                </a:lnTo>
                <a:lnTo>
                  <a:pt x="1792" y="466"/>
                </a:lnTo>
                <a:lnTo>
                  <a:pt x="1813" y="442"/>
                </a:lnTo>
                <a:lnTo>
                  <a:pt x="1836" y="418"/>
                </a:lnTo>
                <a:lnTo>
                  <a:pt x="1859" y="394"/>
                </a:lnTo>
                <a:lnTo>
                  <a:pt x="1882" y="371"/>
                </a:lnTo>
                <a:lnTo>
                  <a:pt x="1906" y="349"/>
                </a:lnTo>
                <a:lnTo>
                  <a:pt x="1932" y="327"/>
                </a:lnTo>
                <a:lnTo>
                  <a:pt x="1957" y="306"/>
                </a:lnTo>
                <a:lnTo>
                  <a:pt x="1983" y="285"/>
                </a:lnTo>
                <a:lnTo>
                  <a:pt x="2009" y="265"/>
                </a:lnTo>
                <a:lnTo>
                  <a:pt x="2036" y="246"/>
                </a:lnTo>
                <a:lnTo>
                  <a:pt x="2063" y="228"/>
                </a:lnTo>
                <a:lnTo>
                  <a:pt x="2090" y="209"/>
                </a:lnTo>
                <a:lnTo>
                  <a:pt x="2119" y="192"/>
                </a:lnTo>
                <a:lnTo>
                  <a:pt x="2147" y="175"/>
                </a:lnTo>
                <a:lnTo>
                  <a:pt x="2177" y="160"/>
                </a:lnTo>
                <a:lnTo>
                  <a:pt x="2177" y="160"/>
                </a:lnTo>
                <a:lnTo>
                  <a:pt x="2206" y="145"/>
                </a:lnTo>
                <a:lnTo>
                  <a:pt x="2237" y="130"/>
                </a:lnTo>
                <a:lnTo>
                  <a:pt x="2237" y="130"/>
                </a:lnTo>
                <a:lnTo>
                  <a:pt x="2282" y="111"/>
                </a:lnTo>
                <a:lnTo>
                  <a:pt x="2328" y="92"/>
                </a:lnTo>
                <a:lnTo>
                  <a:pt x="2374" y="76"/>
                </a:lnTo>
                <a:lnTo>
                  <a:pt x="2421" y="60"/>
                </a:lnTo>
                <a:lnTo>
                  <a:pt x="2468" y="46"/>
                </a:lnTo>
                <a:lnTo>
                  <a:pt x="2515" y="34"/>
                </a:lnTo>
                <a:lnTo>
                  <a:pt x="2563" y="24"/>
                </a:lnTo>
                <a:lnTo>
                  <a:pt x="2612" y="17"/>
                </a:lnTo>
                <a:lnTo>
                  <a:pt x="2612" y="17"/>
                </a:lnTo>
                <a:lnTo>
                  <a:pt x="2670" y="10"/>
                </a:lnTo>
                <a:lnTo>
                  <a:pt x="2728" y="5"/>
                </a:lnTo>
                <a:lnTo>
                  <a:pt x="2786" y="1"/>
                </a:lnTo>
                <a:lnTo>
                  <a:pt x="2844" y="0"/>
                </a:lnTo>
              </a:path>
            </a:pathLst>
          </a:custGeom>
          <a:solidFill>
            <a:srgbClr val="000F30"/>
          </a:solidFill>
          <a:ln w="3175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10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251520" y="87473"/>
            <a:ext cx="7200800" cy="270000"/>
          </a:xfrm>
          <a:prstGeom prst="rect">
            <a:avLst/>
          </a:prstGeom>
        </p:spPr>
        <p:txBody>
          <a:bodyPr lIns="36000" tIns="36000" rIns="36000" bIns="36000" anchor="ctr"/>
          <a:lstStyle>
            <a:lvl1pPr marL="0" indent="0">
              <a:buNone/>
              <a:defRPr sz="18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/>
              <a:t>1. </a:t>
            </a:r>
            <a:r>
              <a:rPr lang="ko-KR" altLang="en-US" dirty="0"/>
              <a:t>꼭지 제목</a:t>
            </a:r>
          </a:p>
        </p:txBody>
      </p:sp>
      <p:pic>
        <p:nvPicPr>
          <p:cNvPr id="15" name="Picture 3" descr="C:\Users\user\Desktop\혁신\오스템PPT 2\2차 시안\남색배경 CI.jpg"/>
          <p:cNvPicPr>
            <a:picLocks noChangeAspect="1" noChangeArrowheads="1"/>
          </p:cNvPicPr>
          <p:nvPr userDrawn="1"/>
        </p:nvPicPr>
        <p:blipFill>
          <a:blip r:embed="rId3" cstate="print"/>
          <a:srcRect l="4728" t="9238" r="7012" b="16857"/>
          <a:stretch>
            <a:fillRect/>
          </a:stretch>
        </p:blipFill>
        <p:spPr bwMode="auto">
          <a:xfrm>
            <a:off x="8270434" y="51205"/>
            <a:ext cx="720080" cy="308605"/>
          </a:xfrm>
          <a:prstGeom prst="rect">
            <a:avLst/>
          </a:prstGeom>
          <a:noFill/>
        </p:spPr>
      </p:pic>
      <p:sp>
        <p:nvSpPr>
          <p:cNvPr id="16" name="슬라이드 번호 개체 틀 3"/>
          <p:cNvSpPr txBox="1">
            <a:spLocks/>
          </p:cNvSpPr>
          <p:nvPr userDrawn="1"/>
        </p:nvSpPr>
        <p:spPr>
          <a:xfrm>
            <a:off x="6974904" y="4840010"/>
            <a:ext cx="2133600" cy="273844"/>
          </a:xfrm>
          <a:prstGeom prst="rect">
            <a:avLst/>
          </a:prstGeom>
        </p:spPr>
        <p:txBody>
          <a:bodyPr vert="horz" lIns="77916" tIns="38958" rIns="77916" bIns="38958" rtlCol="0" anchor="ctr"/>
          <a:lstStyle/>
          <a:p>
            <a:pPr marL="0" marR="0" lvl="0" indent="0" algn="r" defTabSz="779163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B10DFB-95F8-4B3F-9596-1514915EC802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779163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/22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.사내용 - Q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3786182" y="0"/>
            <a:ext cx="5357818" cy="5143500"/>
          </a:xfrm>
          <a:prstGeom prst="rect">
            <a:avLst/>
          </a:prstGeom>
          <a:solidFill>
            <a:srgbClr val="070324"/>
          </a:solidFill>
          <a:ln w="9525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457200" latinLnBrk="0" hangingPunct="0"/>
            <a:endParaRPr lang="ko-KR" altLang="en-US" dirty="0">
              <a:solidFill>
                <a:srgbClr val="000000"/>
              </a:solidFill>
              <a:sym typeface="Calibri"/>
            </a:endParaRPr>
          </a:p>
        </p:txBody>
      </p:sp>
      <p:sp>
        <p:nvSpPr>
          <p:cNvPr id="12" name="Freeform 8"/>
          <p:cNvSpPr>
            <a:spLocks/>
          </p:cNvSpPr>
          <p:nvPr userDrawn="1"/>
        </p:nvSpPr>
        <p:spPr bwMode="auto">
          <a:xfrm rot="16200000">
            <a:off x="3354538" y="1556776"/>
            <a:ext cx="1649110" cy="78582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16" y="5"/>
              </a:cxn>
              <a:cxn ang="0">
                <a:pos x="232" y="17"/>
              </a:cxn>
              <a:cxn ang="0">
                <a:pos x="281" y="24"/>
              </a:cxn>
              <a:cxn ang="0">
                <a:pos x="377" y="46"/>
              </a:cxn>
              <a:cxn ang="0">
                <a:pos x="470" y="76"/>
              </a:cxn>
              <a:cxn ang="0">
                <a:pos x="562" y="111"/>
              </a:cxn>
              <a:cxn ang="0">
                <a:pos x="607" y="130"/>
              </a:cxn>
              <a:cxn ang="0">
                <a:pos x="668" y="160"/>
              </a:cxn>
              <a:cxn ang="0">
                <a:pos x="702" y="179"/>
              </a:cxn>
              <a:cxn ang="0">
                <a:pos x="769" y="219"/>
              </a:cxn>
              <a:cxn ang="0">
                <a:pos x="834" y="263"/>
              </a:cxn>
              <a:cxn ang="0">
                <a:pos x="895" y="311"/>
              </a:cxn>
              <a:cxn ang="0">
                <a:pos x="953" y="362"/>
              </a:cxn>
              <a:cxn ang="0">
                <a:pos x="1009" y="417"/>
              </a:cxn>
              <a:cxn ang="0">
                <a:pos x="1061" y="475"/>
              </a:cxn>
              <a:cxn ang="0">
                <a:pos x="1111" y="536"/>
              </a:cxn>
              <a:cxn ang="0">
                <a:pos x="1133" y="567"/>
              </a:cxn>
              <a:cxn ang="0">
                <a:pos x="1173" y="624"/>
              </a:cxn>
              <a:cxn ang="0">
                <a:pos x="1210" y="683"/>
              </a:cxn>
              <a:cxn ang="0">
                <a:pos x="1244" y="743"/>
              </a:cxn>
              <a:cxn ang="0">
                <a:pos x="1276" y="805"/>
              </a:cxn>
              <a:cxn ang="0">
                <a:pos x="1290" y="836"/>
              </a:cxn>
              <a:cxn ang="0">
                <a:pos x="1319" y="901"/>
              </a:cxn>
              <a:cxn ang="0">
                <a:pos x="1331" y="934"/>
              </a:cxn>
              <a:cxn ang="0">
                <a:pos x="1354" y="997"/>
              </a:cxn>
              <a:cxn ang="0">
                <a:pos x="1369" y="1027"/>
              </a:cxn>
              <a:cxn ang="0">
                <a:pos x="1389" y="1055"/>
              </a:cxn>
              <a:cxn ang="0">
                <a:pos x="1395" y="1062"/>
              </a:cxn>
              <a:cxn ang="0">
                <a:pos x="1408" y="1072"/>
              </a:cxn>
              <a:cxn ang="0">
                <a:pos x="1418" y="1075"/>
              </a:cxn>
              <a:cxn ang="0">
                <a:pos x="1424" y="1075"/>
              </a:cxn>
              <a:cxn ang="0">
                <a:pos x="1433" y="1073"/>
              </a:cxn>
              <a:cxn ang="0">
                <a:pos x="1451" y="1062"/>
              </a:cxn>
              <a:cxn ang="0">
                <a:pos x="1465" y="1044"/>
              </a:cxn>
              <a:cxn ang="0">
                <a:pos x="1481" y="1017"/>
              </a:cxn>
              <a:cxn ang="0">
                <a:pos x="1489" y="1000"/>
              </a:cxn>
              <a:cxn ang="0">
                <a:pos x="1510" y="948"/>
              </a:cxn>
              <a:cxn ang="0">
                <a:pos x="1536" y="879"/>
              </a:cxn>
              <a:cxn ang="0">
                <a:pos x="1551" y="844"/>
              </a:cxn>
              <a:cxn ang="0">
                <a:pos x="1583" y="775"/>
              </a:cxn>
              <a:cxn ang="0">
                <a:pos x="1601" y="742"/>
              </a:cxn>
              <a:cxn ang="0">
                <a:pos x="1638" y="677"/>
              </a:cxn>
              <a:cxn ang="0">
                <a:pos x="1679" y="613"/>
              </a:cxn>
              <a:cxn ang="0">
                <a:pos x="1723" y="551"/>
              </a:cxn>
              <a:cxn ang="0">
                <a:pos x="1770" y="492"/>
              </a:cxn>
              <a:cxn ang="0">
                <a:pos x="1792" y="466"/>
              </a:cxn>
              <a:cxn ang="0">
                <a:pos x="1836" y="418"/>
              </a:cxn>
              <a:cxn ang="0">
                <a:pos x="1882" y="371"/>
              </a:cxn>
              <a:cxn ang="0">
                <a:pos x="1932" y="327"/>
              </a:cxn>
              <a:cxn ang="0">
                <a:pos x="1983" y="285"/>
              </a:cxn>
              <a:cxn ang="0">
                <a:pos x="2036" y="246"/>
              </a:cxn>
              <a:cxn ang="0">
                <a:pos x="2090" y="209"/>
              </a:cxn>
              <a:cxn ang="0">
                <a:pos x="2147" y="175"/>
              </a:cxn>
              <a:cxn ang="0">
                <a:pos x="2177" y="160"/>
              </a:cxn>
              <a:cxn ang="0">
                <a:pos x="2237" y="130"/>
              </a:cxn>
              <a:cxn ang="0">
                <a:pos x="2282" y="111"/>
              </a:cxn>
              <a:cxn ang="0">
                <a:pos x="2374" y="76"/>
              </a:cxn>
              <a:cxn ang="0">
                <a:pos x="2468" y="46"/>
              </a:cxn>
              <a:cxn ang="0">
                <a:pos x="2563" y="24"/>
              </a:cxn>
              <a:cxn ang="0">
                <a:pos x="2612" y="17"/>
              </a:cxn>
              <a:cxn ang="0">
                <a:pos x="2728" y="5"/>
              </a:cxn>
              <a:cxn ang="0">
                <a:pos x="2844" y="0"/>
              </a:cxn>
            </a:cxnLst>
            <a:rect l="0" t="0" r="r" b="b"/>
            <a:pathLst>
              <a:path w="2844" h="1075">
                <a:moveTo>
                  <a:pt x="0" y="0"/>
                </a:moveTo>
                <a:lnTo>
                  <a:pt x="0" y="0"/>
                </a:lnTo>
                <a:lnTo>
                  <a:pt x="58" y="1"/>
                </a:lnTo>
                <a:lnTo>
                  <a:pt x="116" y="5"/>
                </a:lnTo>
                <a:lnTo>
                  <a:pt x="174" y="10"/>
                </a:lnTo>
                <a:lnTo>
                  <a:pt x="232" y="17"/>
                </a:lnTo>
                <a:lnTo>
                  <a:pt x="232" y="17"/>
                </a:lnTo>
                <a:lnTo>
                  <a:pt x="281" y="24"/>
                </a:lnTo>
                <a:lnTo>
                  <a:pt x="329" y="34"/>
                </a:lnTo>
                <a:lnTo>
                  <a:pt x="377" y="46"/>
                </a:lnTo>
                <a:lnTo>
                  <a:pt x="424" y="60"/>
                </a:lnTo>
                <a:lnTo>
                  <a:pt x="470" y="76"/>
                </a:lnTo>
                <a:lnTo>
                  <a:pt x="517" y="92"/>
                </a:lnTo>
                <a:lnTo>
                  <a:pt x="562" y="111"/>
                </a:lnTo>
                <a:lnTo>
                  <a:pt x="607" y="130"/>
                </a:lnTo>
                <a:lnTo>
                  <a:pt x="607" y="130"/>
                </a:lnTo>
                <a:lnTo>
                  <a:pt x="638" y="145"/>
                </a:lnTo>
                <a:lnTo>
                  <a:pt x="668" y="160"/>
                </a:lnTo>
                <a:lnTo>
                  <a:pt x="668" y="160"/>
                </a:lnTo>
                <a:lnTo>
                  <a:pt x="702" y="179"/>
                </a:lnTo>
                <a:lnTo>
                  <a:pt x="736" y="198"/>
                </a:lnTo>
                <a:lnTo>
                  <a:pt x="769" y="219"/>
                </a:lnTo>
                <a:lnTo>
                  <a:pt x="802" y="241"/>
                </a:lnTo>
                <a:lnTo>
                  <a:pt x="834" y="263"/>
                </a:lnTo>
                <a:lnTo>
                  <a:pt x="864" y="287"/>
                </a:lnTo>
                <a:lnTo>
                  <a:pt x="895" y="311"/>
                </a:lnTo>
                <a:lnTo>
                  <a:pt x="924" y="337"/>
                </a:lnTo>
                <a:lnTo>
                  <a:pt x="953" y="362"/>
                </a:lnTo>
                <a:lnTo>
                  <a:pt x="981" y="390"/>
                </a:lnTo>
                <a:lnTo>
                  <a:pt x="1009" y="417"/>
                </a:lnTo>
                <a:lnTo>
                  <a:pt x="1035" y="447"/>
                </a:lnTo>
                <a:lnTo>
                  <a:pt x="1061" y="475"/>
                </a:lnTo>
                <a:lnTo>
                  <a:pt x="1086" y="506"/>
                </a:lnTo>
                <a:lnTo>
                  <a:pt x="1111" y="536"/>
                </a:lnTo>
                <a:lnTo>
                  <a:pt x="1133" y="567"/>
                </a:lnTo>
                <a:lnTo>
                  <a:pt x="1133" y="567"/>
                </a:lnTo>
                <a:lnTo>
                  <a:pt x="1153" y="596"/>
                </a:lnTo>
                <a:lnTo>
                  <a:pt x="1173" y="624"/>
                </a:lnTo>
                <a:lnTo>
                  <a:pt x="1192" y="654"/>
                </a:lnTo>
                <a:lnTo>
                  <a:pt x="1210" y="683"/>
                </a:lnTo>
                <a:lnTo>
                  <a:pt x="1228" y="713"/>
                </a:lnTo>
                <a:lnTo>
                  <a:pt x="1244" y="743"/>
                </a:lnTo>
                <a:lnTo>
                  <a:pt x="1261" y="774"/>
                </a:lnTo>
                <a:lnTo>
                  <a:pt x="1276" y="805"/>
                </a:lnTo>
                <a:lnTo>
                  <a:pt x="1276" y="805"/>
                </a:lnTo>
                <a:lnTo>
                  <a:pt x="1290" y="836"/>
                </a:lnTo>
                <a:lnTo>
                  <a:pt x="1304" y="869"/>
                </a:lnTo>
                <a:lnTo>
                  <a:pt x="1319" y="901"/>
                </a:lnTo>
                <a:lnTo>
                  <a:pt x="1331" y="934"/>
                </a:lnTo>
                <a:lnTo>
                  <a:pt x="1331" y="934"/>
                </a:lnTo>
                <a:lnTo>
                  <a:pt x="1343" y="965"/>
                </a:lnTo>
                <a:lnTo>
                  <a:pt x="1354" y="997"/>
                </a:lnTo>
                <a:lnTo>
                  <a:pt x="1361" y="1012"/>
                </a:lnTo>
                <a:lnTo>
                  <a:pt x="1369" y="1027"/>
                </a:lnTo>
                <a:lnTo>
                  <a:pt x="1378" y="1041"/>
                </a:lnTo>
                <a:lnTo>
                  <a:pt x="1389" y="1055"/>
                </a:lnTo>
                <a:lnTo>
                  <a:pt x="1389" y="1055"/>
                </a:lnTo>
                <a:lnTo>
                  <a:pt x="1395" y="1062"/>
                </a:lnTo>
                <a:lnTo>
                  <a:pt x="1404" y="1068"/>
                </a:lnTo>
                <a:lnTo>
                  <a:pt x="1408" y="1072"/>
                </a:lnTo>
                <a:lnTo>
                  <a:pt x="1414" y="1074"/>
                </a:lnTo>
                <a:lnTo>
                  <a:pt x="1418" y="1075"/>
                </a:lnTo>
                <a:lnTo>
                  <a:pt x="1424" y="1075"/>
                </a:lnTo>
                <a:lnTo>
                  <a:pt x="1424" y="1075"/>
                </a:lnTo>
                <a:lnTo>
                  <a:pt x="1428" y="1074"/>
                </a:lnTo>
                <a:lnTo>
                  <a:pt x="1433" y="1073"/>
                </a:lnTo>
                <a:lnTo>
                  <a:pt x="1442" y="1068"/>
                </a:lnTo>
                <a:lnTo>
                  <a:pt x="1451" y="1062"/>
                </a:lnTo>
                <a:lnTo>
                  <a:pt x="1459" y="1053"/>
                </a:lnTo>
                <a:lnTo>
                  <a:pt x="1465" y="1044"/>
                </a:lnTo>
                <a:lnTo>
                  <a:pt x="1471" y="1034"/>
                </a:lnTo>
                <a:lnTo>
                  <a:pt x="1481" y="1017"/>
                </a:lnTo>
                <a:lnTo>
                  <a:pt x="1481" y="1017"/>
                </a:lnTo>
                <a:lnTo>
                  <a:pt x="1489" y="1000"/>
                </a:lnTo>
                <a:lnTo>
                  <a:pt x="1496" y="983"/>
                </a:lnTo>
                <a:lnTo>
                  <a:pt x="1510" y="948"/>
                </a:lnTo>
                <a:lnTo>
                  <a:pt x="1522" y="913"/>
                </a:lnTo>
                <a:lnTo>
                  <a:pt x="1536" y="879"/>
                </a:lnTo>
                <a:lnTo>
                  <a:pt x="1536" y="879"/>
                </a:lnTo>
                <a:lnTo>
                  <a:pt x="1551" y="844"/>
                </a:lnTo>
                <a:lnTo>
                  <a:pt x="1567" y="809"/>
                </a:lnTo>
                <a:lnTo>
                  <a:pt x="1583" y="775"/>
                </a:lnTo>
                <a:lnTo>
                  <a:pt x="1601" y="742"/>
                </a:lnTo>
                <a:lnTo>
                  <a:pt x="1601" y="742"/>
                </a:lnTo>
                <a:lnTo>
                  <a:pt x="1620" y="709"/>
                </a:lnTo>
                <a:lnTo>
                  <a:pt x="1638" y="677"/>
                </a:lnTo>
                <a:lnTo>
                  <a:pt x="1658" y="645"/>
                </a:lnTo>
                <a:lnTo>
                  <a:pt x="1679" y="613"/>
                </a:lnTo>
                <a:lnTo>
                  <a:pt x="1701" y="581"/>
                </a:lnTo>
                <a:lnTo>
                  <a:pt x="1723" y="551"/>
                </a:lnTo>
                <a:lnTo>
                  <a:pt x="1747" y="521"/>
                </a:lnTo>
                <a:lnTo>
                  <a:pt x="1770" y="492"/>
                </a:lnTo>
                <a:lnTo>
                  <a:pt x="1770" y="492"/>
                </a:lnTo>
                <a:lnTo>
                  <a:pt x="1792" y="466"/>
                </a:lnTo>
                <a:lnTo>
                  <a:pt x="1813" y="442"/>
                </a:lnTo>
                <a:lnTo>
                  <a:pt x="1836" y="418"/>
                </a:lnTo>
                <a:lnTo>
                  <a:pt x="1859" y="394"/>
                </a:lnTo>
                <a:lnTo>
                  <a:pt x="1882" y="371"/>
                </a:lnTo>
                <a:lnTo>
                  <a:pt x="1906" y="349"/>
                </a:lnTo>
                <a:lnTo>
                  <a:pt x="1932" y="327"/>
                </a:lnTo>
                <a:lnTo>
                  <a:pt x="1957" y="306"/>
                </a:lnTo>
                <a:lnTo>
                  <a:pt x="1983" y="285"/>
                </a:lnTo>
                <a:lnTo>
                  <a:pt x="2009" y="265"/>
                </a:lnTo>
                <a:lnTo>
                  <a:pt x="2036" y="246"/>
                </a:lnTo>
                <a:lnTo>
                  <a:pt x="2063" y="228"/>
                </a:lnTo>
                <a:lnTo>
                  <a:pt x="2090" y="209"/>
                </a:lnTo>
                <a:lnTo>
                  <a:pt x="2119" y="192"/>
                </a:lnTo>
                <a:lnTo>
                  <a:pt x="2147" y="175"/>
                </a:lnTo>
                <a:lnTo>
                  <a:pt x="2177" y="160"/>
                </a:lnTo>
                <a:lnTo>
                  <a:pt x="2177" y="160"/>
                </a:lnTo>
                <a:lnTo>
                  <a:pt x="2206" y="145"/>
                </a:lnTo>
                <a:lnTo>
                  <a:pt x="2237" y="130"/>
                </a:lnTo>
                <a:lnTo>
                  <a:pt x="2237" y="130"/>
                </a:lnTo>
                <a:lnTo>
                  <a:pt x="2282" y="111"/>
                </a:lnTo>
                <a:lnTo>
                  <a:pt x="2328" y="92"/>
                </a:lnTo>
                <a:lnTo>
                  <a:pt x="2374" y="76"/>
                </a:lnTo>
                <a:lnTo>
                  <a:pt x="2421" y="60"/>
                </a:lnTo>
                <a:lnTo>
                  <a:pt x="2468" y="46"/>
                </a:lnTo>
                <a:lnTo>
                  <a:pt x="2515" y="34"/>
                </a:lnTo>
                <a:lnTo>
                  <a:pt x="2563" y="24"/>
                </a:lnTo>
                <a:lnTo>
                  <a:pt x="2612" y="17"/>
                </a:lnTo>
                <a:lnTo>
                  <a:pt x="2612" y="17"/>
                </a:lnTo>
                <a:lnTo>
                  <a:pt x="2670" y="10"/>
                </a:lnTo>
                <a:lnTo>
                  <a:pt x="2728" y="5"/>
                </a:lnTo>
                <a:lnTo>
                  <a:pt x="2786" y="1"/>
                </a:lnTo>
                <a:lnTo>
                  <a:pt x="2844" y="0"/>
                </a:lnTo>
              </a:path>
            </a:pathLst>
          </a:custGeom>
          <a:solidFill>
            <a:schemeClr val="bg1"/>
          </a:solidFill>
          <a:ln w="9525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457200" latinLnBrk="0" hangingPunct="0"/>
            <a:endParaRPr lang="ko-KR" altLang="en-US" dirty="0">
              <a:solidFill>
                <a:srgbClr val="000000"/>
              </a:solidFill>
              <a:sym typeface="Calibri"/>
            </a:endParaRPr>
          </a:p>
        </p:txBody>
      </p:sp>
      <p:sp>
        <p:nvSpPr>
          <p:cNvPr id="9" name="제목 4"/>
          <p:cNvSpPr txBox="1">
            <a:spLocks/>
          </p:cNvSpPr>
          <p:nvPr userDrawn="1"/>
        </p:nvSpPr>
        <p:spPr bwMode="auto">
          <a:xfrm>
            <a:off x="4763673" y="1603577"/>
            <a:ext cx="1689860" cy="688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36000" tIns="36000" rIns="36000" bIns="3600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algn="ctr" defTabSz="911225" eaLnBrk="0">
              <a:tabLst>
                <a:tab pos="85725" algn="l"/>
                <a:tab pos="180975" algn="l"/>
              </a:tabLst>
              <a:defRPr/>
            </a:pPr>
            <a:r>
              <a:rPr lang="en-US" altLang="ko-KR" sz="4000" b="1" spc="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Q&amp;A</a:t>
            </a:r>
            <a:endParaRPr lang="en-US" altLang="ko-KR" sz="4000" b="1" kern="0" spc="6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grpSp>
        <p:nvGrpSpPr>
          <p:cNvPr id="14" name="그룹 13"/>
          <p:cNvGrpSpPr/>
          <p:nvPr userDrawn="1"/>
        </p:nvGrpSpPr>
        <p:grpSpPr>
          <a:xfrm>
            <a:off x="1091265" y="1243454"/>
            <a:ext cx="2300877" cy="1408502"/>
            <a:chOff x="303782" y="1273436"/>
            <a:chExt cx="2300877" cy="1408502"/>
          </a:xfrm>
        </p:grpSpPr>
        <p:sp>
          <p:nvSpPr>
            <p:cNvPr id="16" name="제목 4"/>
            <p:cNvSpPr txBox="1">
              <a:spLocks/>
            </p:cNvSpPr>
            <p:nvPr userDrawn="1"/>
          </p:nvSpPr>
          <p:spPr bwMode="auto">
            <a:xfrm>
              <a:off x="695796" y="1685905"/>
              <a:ext cx="1622550" cy="9960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36000" tIns="36000" rIns="36000" bIns="36000" anchor="ctr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65113" indent="-265113" algn="ctr" defTabSz="911225" eaLnBrk="0">
                <a:tabLst>
                  <a:tab pos="85725" algn="l"/>
                  <a:tab pos="180975" algn="l"/>
                </a:tabLst>
                <a:defRPr/>
              </a:pPr>
              <a:r>
                <a:rPr lang="en-US" altLang="ko-KR" sz="6000" b="1" dirty="0">
                  <a:solidFill>
                    <a:schemeClr val="bg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you.</a:t>
              </a:r>
              <a:endParaRPr lang="en-US" altLang="ko-KR" sz="6000" b="1" kern="0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endParaRPr>
            </a:p>
          </p:txBody>
        </p:sp>
        <p:sp>
          <p:nvSpPr>
            <p:cNvPr id="17" name="제목 4"/>
            <p:cNvSpPr txBox="1">
              <a:spLocks/>
            </p:cNvSpPr>
            <p:nvPr userDrawn="1"/>
          </p:nvSpPr>
          <p:spPr bwMode="auto">
            <a:xfrm>
              <a:off x="303782" y="1273436"/>
              <a:ext cx="2300877" cy="9960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36000" tIns="36000" rIns="36000" bIns="36000" anchor="ctr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65113" indent="-265113" algn="ctr" defTabSz="911225" eaLnBrk="0">
                <a:tabLst>
                  <a:tab pos="85725" algn="l"/>
                  <a:tab pos="180975" algn="l"/>
                </a:tabLst>
                <a:defRPr/>
              </a:pPr>
              <a:r>
                <a:rPr lang="en-US" altLang="ko-KR" sz="6000" b="1" dirty="0">
                  <a:solidFill>
                    <a:schemeClr val="bg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Thank</a:t>
              </a:r>
              <a:endParaRPr lang="en-US" altLang="ko-KR" sz="6000" b="1" kern="0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endParaRPr>
            </a:p>
          </p:txBody>
        </p:sp>
      </p:grpSp>
      <p:pic>
        <p:nvPicPr>
          <p:cNvPr id="15" name="Picture 2" descr="C:\Users\user\Desktop\혁신\오스템PPT 2\2차 시안\남색배경 CI.jpg"/>
          <p:cNvPicPr>
            <a:picLocks noChangeAspect="1" noChangeArrowheads="1"/>
          </p:cNvPicPr>
          <p:nvPr userDrawn="1"/>
        </p:nvPicPr>
        <p:blipFill>
          <a:blip r:embed="rId2" cstate="print"/>
          <a:srcRect l="4761" t="9781" r="5403" b="10155"/>
          <a:stretch>
            <a:fillRect/>
          </a:stretch>
        </p:blipFill>
        <p:spPr bwMode="auto">
          <a:xfrm>
            <a:off x="7929586" y="4538705"/>
            <a:ext cx="1089138" cy="49680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AA320-8678-4EA6-98E6-FB9B5FE5A4B0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2522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AA320-8678-4EA6-98E6-FB9B5FE5A4B0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r>
              <a:rPr lang="en-US" altLang="ko-KR" dirty="0">
                <a:solidFill>
                  <a:prstClr val="black">
                    <a:tint val="75000"/>
                  </a:prstClr>
                </a:solidFill>
              </a:rPr>
              <a:t>/22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0278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AA320-8678-4EA6-98E6-FB9B5FE5A4B0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r>
              <a:rPr lang="en-US" altLang="ko-KR" dirty="0">
                <a:solidFill>
                  <a:prstClr val="black">
                    <a:tint val="75000"/>
                  </a:prstClr>
                </a:solidFill>
              </a:rPr>
              <a:t>/22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5773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AA320-8678-4EA6-98E6-FB9B5FE5A4B0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r>
              <a:rPr lang="en-US" altLang="ko-KR" dirty="0">
                <a:solidFill>
                  <a:prstClr val="black">
                    <a:tint val="75000"/>
                  </a:prstClr>
                </a:solidFill>
              </a:rPr>
              <a:t>/22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5116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8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2" Type="http://schemas.openxmlformats.org/officeDocument/2006/relationships/slideLayout" Target="../slideLayouts/slideLayout7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9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5" r:id="rId2"/>
    <p:sldLayoutId id="2147483649" r:id="rId3"/>
    <p:sldLayoutId id="2147483650" r:id="rId4"/>
    <p:sldLayoutId id="2147483652" r:id="rId5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CAA320-8678-4EA6-98E6-FB9B5FE5A4B0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r>
              <a:rPr lang="en-US" altLang="ko-KR" dirty="0">
                <a:solidFill>
                  <a:prstClr val="black">
                    <a:tint val="75000"/>
                  </a:prstClr>
                </a:solidFill>
              </a:rPr>
              <a:t>/22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0927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  <p:sldLayoutId id="2147483670" r:id="rId14"/>
    <p:sldLayoutId id="2147483671" r:id="rId15"/>
  </p:sldLayoutIdLst>
  <p:hf sldNum="0" hdr="0" ftr="0" dt="0"/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60390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hyperlink" Target="Parameter_List_0614.xlsx" TargetMode="Externa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519793" y="1245607"/>
            <a:ext cx="8104414" cy="1080000"/>
          </a:xfrm>
        </p:spPr>
        <p:txBody>
          <a:bodyPr/>
          <a:lstStyle/>
          <a:p>
            <a:pPr lvl="0">
              <a:spcBef>
                <a:spcPts val="0"/>
              </a:spcBef>
            </a:pPr>
            <a:r>
              <a:rPr lang="en-US" altLang="ko-KR" sz="3600" dirty="0"/>
              <a:t>Parameter </a:t>
            </a:r>
            <a:r>
              <a:rPr lang="ko-KR" altLang="en-US" sz="3600" dirty="0"/>
              <a:t>리스트</a:t>
            </a:r>
            <a:r>
              <a:rPr lang="en-US" altLang="ko-KR" sz="3600" dirty="0"/>
              <a:t> </a:t>
            </a:r>
            <a:r>
              <a:rPr lang="ko-KR" altLang="en-US" sz="3600" dirty="0"/>
              <a:t>분석과 편집용 도구</a:t>
            </a:r>
            <a:r>
              <a:rPr lang="en-US" altLang="ko-KR" sz="3600" dirty="0"/>
              <a:t> </a:t>
            </a:r>
            <a:endParaRPr lang="ko-KR" altLang="en-US" sz="3600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영상장비연구소 </a:t>
            </a:r>
            <a:r>
              <a:rPr lang="en-US" altLang="ko-KR" dirty="0"/>
              <a:t>/ </a:t>
            </a:r>
            <a:r>
              <a:rPr lang="ko-KR" altLang="en-US" dirty="0"/>
              <a:t>박병규 연구원</a:t>
            </a:r>
          </a:p>
        </p:txBody>
      </p:sp>
      <p:sp>
        <p:nvSpPr>
          <p:cNvPr id="14" name="텍스트 개체 틀 13"/>
          <p:cNvSpPr>
            <a:spLocks noGrp="1"/>
          </p:cNvSpPr>
          <p:nvPr>
            <p:ph type="body" sz="quarter" idx="12"/>
          </p:nvPr>
        </p:nvSpPr>
        <p:spPr>
          <a:xfrm>
            <a:off x="2123728" y="2984500"/>
            <a:ext cx="3456384" cy="240300"/>
          </a:xfrm>
        </p:spPr>
        <p:txBody>
          <a:bodyPr/>
          <a:lstStyle/>
          <a:p>
            <a:r>
              <a:rPr lang="en-US" altLang="ko-KR" dirty="0"/>
              <a:t>22 </a:t>
            </a:r>
            <a:r>
              <a:rPr lang="ko-KR" altLang="en-US" dirty="0"/>
              <a:t>페이지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15 </a:t>
            </a:r>
            <a:r>
              <a:rPr lang="ko-KR" altLang="en-US" dirty="0"/>
              <a:t>분</a:t>
            </a:r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4"/>
          </p:nvPr>
        </p:nvSpPr>
        <p:spPr>
          <a:xfrm>
            <a:off x="2123728" y="3657593"/>
            <a:ext cx="3168352" cy="240300"/>
          </a:xfrm>
        </p:spPr>
        <p:txBody>
          <a:bodyPr/>
          <a:lstStyle/>
          <a:p>
            <a:r>
              <a:rPr lang="en-US" altLang="ko-KR" dirty="0"/>
              <a:t>2023.06.22</a:t>
            </a:r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428932" y="875607"/>
            <a:ext cx="4796277" cy="350367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2">
                <a:lumMod val="75000"/>
              </a:schemeClr>
            </a:solidFill>
          </a:ln>
        </p:spPr>
        <p:txBody>
          <a:bodyPr wrap="none" rtlCol="0" anchor="ctr">
            <a:noAutofit/>
          </a:bodyPr>
          <a:lstStyle/>
          <a:p>
            <a:pPr algn="ctr">
              <a:lnSpc>
                <a:spcPct val="150000"/>
              </a:lnSpc>
            </a:pPr>
            <a:endParaRPr lang="ko-KR" altLang="en-US" sz="1600" dirty="0" err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ko-KR" dirty="0">
                <a:latin typeface="+mj-ea"/>
              </a:rPr>
              <a:t>Ⅱ</a:t>
            </a:r>
            <a:r>
              <a:rPr lang="en-US" altLang="ko-KR" dirty="0"/>
              <a:t>. </a:t>
            </a:r>
            <a:r>
              <a:rPr lang="ko-KR" altLang="en-US" dirty="0"/>
              <a:t>프로젝트 설계 및 개발 방향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153" y="909521"/>
            <a:ext cx="4615833" cy="343584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ED80F30F-EA57-DC33-6F64-9DF9E521131D}"/>
              </a:ext>
            </a:extLst>
          </p:cNvPr>
          <p:cNvSpPr txBox="1"/>
          <p:nvPr/>
        </p:nvSpPr>
        <p:spPr>
          <a:xfrm>
            <a:off x="927603" y="482043"/>
            <a:ext cx="1852036" cy="380480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en-US" altLang="ko-KR" sz="2000" b="1" dirty="0">
                <a:solidFill>
                  <a:prstClr val="black"/>
                </a:solidFill>
              </a:rPr>
              <a:t>2. UI </a:t>
            </a:r>
            <a:r>
              <a:rPr lang="ko-KR" altLang="en-US" sz="2000" b="1" dirty="0">
                <a:solidFill>
                  <a:prstClr val="black"/>
                </a:solidFill>
              </a:rPr>
              <a:t>기본 설계</a:t>
            </a:r>
            <a:endParaRPr lang="en-US" altLang="ko-KR" sz="2000" b="1" dirty="0">
              <a:solidFill>
                <a:prstClr val="black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463696" y="876482"/>
            <a:ext cx="3177121" cy="3502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none" rtlCol="0" anchor="ctr">
            <a:noAutofit/>
          </a:bodyPr>
          <a:lstStyle/>
          <a:p>
            <a:pPr algn="ctr">
              <a:lnSpc>
                <a:spcPct val="150000"/>
              </a:lnSpc>
            </a:pP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508103" y="1492177"/>
            <a:ext cx="2228445" cy="431501"/>
          </a:xfrm>
          <a:prstGeom prst="rect">
            <a:avLst/>
          </a:prstGeom>
          <a:solidFill>
            <a:schemeClr val="bg1"/>
          </a:solidFill>
        </p:spPr>
        <p:txBody>
          <a:bodyPr wrap="none" rtlCol="0" anchor="ctr">
            <a:noAutofit/>
          </a:bodyPr>
          <a:lstStyle/>
          <a:p>
            <a:pPr>
              <a:lnSpc>
                <a:spcPct val="150000"/>
              </a:lnSpc>
            </a:pP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▶ 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[Categorize]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 </a:t>
            </a:r>
            <a:r>
              <a:rPr lang="ko-KR" altLang="en-US" sz="12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파라미터가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속한 그룹 설정</a:t>
            </a: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파라미터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항목 추가 및 삭제 시 편집 용이</a:t>
            </a: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508103" y="2529030"/>
            <a:ext cx="3024336" cy="330752"/>
          </a:xfrm>
          <a:prstGeom prst="rect">
            <a:avLst/>
          </a:prstGeom>
          <a:solidFill>
            <a:schemeClr val="bg1"/>
          </a:solidFill>
        </p:spPr>
        <p:txBody>
          <a:bodyPr wrap="none" rtlCol="0"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▶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로그인을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통한 </a:t>
            </a:r>
            <a:r>
              <a:rPr lang="ko-KR" altLang="en-US" sz="12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파라미터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접근 권한 구분</a:t>
            </a: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508103" y="3095715"/>
            <a:ext cx="2587015" cy="340131"/>
          </a:xfrm>
          <a:prstGeom prst="rect">
            <a:avLst/>
          </a:prstGeom>
          <a:solidFill>
            <a:schemeClr val="bg1"/>
          </a:solidFill>
        </p:spPr>
        <p:txBody>
          <a:bodyPr wrap="none" rtlCol="0"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▶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단순한 방식으로 </a:t>
            </a:r>
            <a:r>
              <a:rPr lang="ko-KR" altLang="en-US" sz="12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파라미터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편집</a:t>
            </a: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576094" y="968127"/>
            <a:ext cx="2952327" cy="340131"/>
          </a:xfrm>
          <a:prstGeom prst="rect">
            <a:avLst/>
          </a:prstGeom>
          <a:solidFill>
            <a:schemeClr val="bg1"/>
          </a:solidFill>
        </p:spPr>
        <p:txBody>
          <a:bodyPr wrap="none" rtlCol="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최초 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UI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구상 예제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508103" y="3662387"/>
            <a:ext cx="2587015" cy="340131"/>
          </a:xfrm>
          <a:prstGeom prst="rect">
            <a:avLst/>
          </a:prstGeom>
          <a:solidFill>
            <a:schemeClr val="bg1"/>
          </a:solidFill>
        </p:spPr>
        <p:txBody>
          <a:bodyPr wrap="none" rtlCol="0"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▶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수정 불가능한 </a:t>
            </a:r>
            <a:r>
              <a:rPr lang="ko-KR" altLang="en-US" sz="12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파라미터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설정</a:t>
            </a: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084957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03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ko-KR" dirty="0">
                <a:latin typeface="+mj-ea"/>
              </a:rPr>
              <a:t>Ⅲ</a:t>
            </a:r>
            <a:r>
              <a:rPr lang="en-US" altLang="ko-KR" dirty="0"/>
              <a:t>. </a:t>
            </a:r>
            <a:r>
              <a:rPr lang="ko-KR" altLang="en-US" dirty="0"/>
              <a:t>개발 결과 및 향후 계획</a:t>
            </a:r>
          </a:p>
        </p:txBody>
      </p:sp>
    </p:spTree>
    <p:extLst>
      <p:ext uri="{BB962C8B-B14F-4D97-AF65-F5344CB8AC3E}">
        <p14:creationId xmlns:p14="http://schemas.microsoft.com/office/powerpoint/2010/main" val="28476759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9C081959-3510-6387-9A98-4C19CB48C17B}"/>
              </a:ext>
            </a:extLst>
          </p:cNvPr>
          <p:cNvSpPr/>
          <p:nvPr/>
        </p:nvSpPr>
        <p:spPr>
          <a:xfrm>
            <a:off x="5889369" y="3527274"/>
            <a:ext cx="2903688" cy="1235724"/>
          </a:xfrm>
          <a:prstGeom prst="rect">
            <a:avLst/>
          </a:prstGeom>
          <a:noFill/>
          <a:ln w="25400">
            <a:solidFill>
              <a:schemeClr val="accent1">
                <a:lumMod val="50000"/>
              </a:schemeClr>
            </a:solidFill>
          </a:ln>
        </p:spPr>
        <p:txBody>
          <a:bodyPr wrap="none" rtlCol="0" anchor="ctr">
            <a:noAutofit/>
          </a:bodyPr>
          <a:lstStyle/>
          <a:p>
            <a:pPr algn="ctr">
              <a:lnSpc>
                <a:spcPct val="150000"/>
              </a:lnSpc>
            </a:pP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핵심 기능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API Method</a:t>
            </a:r>
          </a:p>
          <a:p>
            <a:pPr algn="ctr">
              <a:lnSpc>
                <a:spcPct val="150000"/>
              </a:lnSpc>
            </a:pP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문자열 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Load &amp; Save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처리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lnSpc>
                <a:spcPct val="150000"/>
              </a:lnSpc>
            </a:pP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사각형: 잘린 위쪽 모서리 14">
            <a:extLst>
              <a:ext uri="{FF2B5EF4-FFF2-40B4-BE49-F238E27FC236}">
                <a16:creationId xmlns:a16="http://schemas.microsoft.com/office/drawing/2014/main" xmlns="" id="{39468B7A-9AB4-E5A4-1729-8407F9F860DD}"/>
              </a:ext>
            </a:extLst>
          </p:cNvPr>
          <p:cNvSpPr/>
          <p:nvPr/>
        </p:nvSpPr>
        <p:spPr>
          <a:xfrm>
            <a:off x="3452781" y="1245315"/>
            <a:ext cx="2088232" cy="1152128"/>
          </a:xfrm>
          <a:prstGeom prst="snip2SameRect">
            <a:avLst/>
          </a:prstGeom>
          <a:solidFill>
            <a:srgbClr val="00C488"/>
          </a:solidFill>
          <a:ln w="50800"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none" rtlCol="0" anchor="ctr">
            <a:noAutofit/>
          </a:bodyPr>
          <a:lstStyle/>
          <a:p>
            <a:pPr algn="ctr">
              <a:lnSpc>
                <a:spcPct val="150000"/>
              </a:lnSpc>
            </a:pPr>
            <a:endParaRPr lang="ko-KR" altLang="en-US" sz="1600" dirty="0" err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사각형: 잘린 위쪽 모서리 13">
            <a:extLst>
              <a:ext uri="{FF2B5EF4-FFF2-40B4-BE49-F238E27FC236}">
                <a16:creationId xmlns:a16="http://schemas.microsoft.com/office/drawing/2014/main" xmlns="" id="{7075D991-8383-28CF-4E28-B8CA9E7870C6}"/>
              </a:ext>
            </a:extLst>
          </p:cNvPr>
          <p:cNvSpPr/>
          <p:nvPr/>
        </p:nvSpPr>
        <p:spPr>
          <a:xfrm>
            <a:off x="3033056" y="2397443"/>
            <a:ext cx="2928008" cy="648072"/>
          </a:xfrm>
          <a:prstGeom prst="snip2SameRect">
            <a:avLst/>
          </a:prstGeom>
          <a:solidFill>
            <a:schemeClr val="accent5">
              <a:lumMod val="75000"/>
            </a:schemeClr>
          </a:solidFill>
          <a:ln w="50800"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none" rtlCol="0" anchor="ctr">
            <a:noAutofit/>
          </a:bodyPr>
          <a:lstStyle/>
          <a:p>
            <a:pPr algn="ctr">
              <a:lnSpc>
                <a:spcPct val="150000"/>
              </a:lnSpc>
            </a:pPr>
            <a:endParaRPr lang="ko-KR" altLang="en-US" sz="1600" dirty="0" err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사각형: 잘린 위쪽 모서리 5">
            <a:extLst>
              <a:ext uri="{FF2B5EF4-FFF2-40B4-BE49-F238E27FC236}">
                <a16:creationId xmlns:a16="http://schemas.microsoft.com/office/drawing/2014/main" xmlns="" id="{168D9F79-8FE5-1A29-50F0-5BBA68FAAB64}"/>
              </a:ext>
            </a:extLst>
          </p:cNvPr>
          <p:cNvSpPr/>
          <p:nvPr/>
        </p:nvSpPr>
        <p:spPr>
          <a:xfrm>
            <a:off x="2588685" y="3045515"/>
            <a:ext cx="3816424" cy="1368152"/>
          </a:xfrm>
          <a:prstGeom prst="snip2SameRect">
            <a:avLst/>
          </a:prstGeom>
          <a:solidFill>
            <a:schemeClr val="accent1">
              <a:lumMod val="50000"/>
            </a:schemeClr>
          </a:solidFill>
          <a:ln w="50800"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none" rtlCol="0" anchor="ctr">
            <a:noAutofit/>
          </a:bodyPr>
          <a:lstStyle/>
          <a:p>
            <a:pPr algn="ctr">
              <a:lnSpc>
                <a:spcPct val="150000"/>
              </a:lnSpc>
            </a:pPr>
            <a:endParaRPr lang="ko-KR" altLang="en-US" sz="1600" dirty="0" err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ko-KR" dirty="0">
                <a:latin typeface="+mj-ea"/>
              </a:rPr>
              <a:t>Ⅲ</a:t>
            </a:r>
            <a:r>
              <a:rPr lang="en-US" altLang="ko-KR" dirty="0"/>
              <a:t>. </a:t>
            </a:r>
            <a:r>
              <a:rPr lang="ko-KR" altLang="en-US" dirty="0"/>
              <a:t>개발 결과 및 향후 계획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ED80F30F-EA57-DC33-6F64-9DF9E521131D}"/>
              </a:ext>
            </a:extLst>
          </p:cNvPr>
          <p:cNvSpPr txBox="1"/>
          <p:nvPr/>
        </p:nvSpPr>
        <p:spPr>
          <a:xfrm>
            <a:off x="927603" y="482043"/>
            <a:ext cx="1494567" cy="380480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en-US" altLang="ko-KR" sz="2000" b="1" dirty="0">
                <a:solidFill>
                  <a:prstClr val="black"/>
                </a:solidFill>
              </a:rPr>
              <a:t>1. </a:t>
            </a:r>
            <a:r>
              <a:rPr lang="ko-KR" altLang="en-US" sz="2000" b="1" dirty="0">
                <a:solidFill>
                  <a:prstClr val="black"/>
                </a:solidFill>
              </a:rPr>
              <a:t>개발 결과</a:t>
            </a:r>
            <a:endParaRPr lang="en-US" altLang="ko-KR" sz="2000" b="1" dirty="0">
              <a:solidFill>
                <a:prstClr val="black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065398" y="3189531"/>
            <a:ext cx="2903688" cy="93610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GetPrivateProfileString</a:t>
            </a:r>
            <a:endParaRPr lang="en-US" altLang="ko-KR" sz="2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000" b="1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WritePrivateProfileString</a:t>
            </a:r>
            <a:endParaRPr lang="en-US" altLang="ko-KR" sz="2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226B9479-BA96-1BB1-479E-DA1F59D08202}"/>
              </a:ext>
            </a:extLst>
          </p:cNvPr>
          <p:cNvSpPr/>
          <p:nvPr/>
        </p:nvSpPr>
        <p:spPr>
          <a:xfrm>
            <a:off x="3045053" y="1317323"/>
            <a:ext cx="2903688" cy="93610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CDialogEx</a:t>
            </a:r>
            <a:endParaRPr lang="en-US" altLang="ko-KR" sz="2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000" b="1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CFormView</a:t>
            </a:r>
            <a:endParaRPr lang="en-US" altLang="ko-KR" sz="2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94D09925-76F8-9BD6-DE9A-B8AF1A09D928}"/>
              </a:ext>
            </a:extLst>
          </p:cNvPr>
          <p:cNvSpPr/>
          <p:nvPr/>
        </p:nvSpPr>
        <p:spPr>
          <a:xfrm>
            <a:off x="3069373" y="2397443"/>
            <a:ext cx="2903688" cy="93610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ConFigurationManager</a:t>
            </a:r>
            <a:endParaRPr lang="en-US" altLang="ko-KR" sz="2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lnSpc>
                <a:spcPct val="150000"/>
              </a:lnSpc>
            </a:pP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8BB850A1-5C38-114E-A963-665B65DDAF14}"/>
              </a:ext>
            </a:extLst>
          </p:cNvPr>
          <p:cNvSpPr/>
          <p:nvPr/>
        </p:nvSpPr>
        <p:spPr>
          <a:xfrm>
            <a:off x="326908" y="1580060"/>
            <a:ext cx="2903688" cy="936104"/>
          </a:xfrm>
          <a:prstGeom prst="rect">
            <a:avLst/>
          </a:prstGeom>
          <a:noFill/>
          <a:ln w="25400">
            <a:solidFill>
              <a:schemeClr val="accent5">
                <a:lumMod val="75000"/>
              </a:schemeClr>
            </a:solidFill>
          </a:ln>
        </p:spPr>
        <p:txBody>
          <a:bodyPr wrap="none" rtlCol="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핵심 기능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반복 사용을 위해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담아두는 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Class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3072E158-1772-AEFF-805D-C401625EC094}"/>
              </a:ext>
            </a:extLst>
          </p:cNvPr>
          <p:cNvSpPr/>
          <p:nvPr/>
        </p:nvSpPr>
        <p:spPr>
          <a:xfrm>
            <a:off x="5731021" y="687914"/>
            <a:ext cx="2444581" cy="1322692"/>
          </a:xfrm>
          <a:prstGeom prst="rect">
            <a:avLst/>
          </a:prstGeom>
          <a:noFill/>
          <a:ln w="25400">
            <a:solidFill>
              <a:srgbClr val="00C488"/>
            </a:solidFill>
          </a:ln>
        </p:spPr>
        <p:txBody>
          <a:bodyPr wrap="none" rtlCol="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사용자의 입력 신호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Window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Message</a:t>
            </a:r>
          </a:p>
          <a:p>
            <a:pPr algn="ctr">
              <a:lnSpc>
                <a:spcPct val="150000"/>
              </a:lnSpc>
            </a:pP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각각의 형태로 출력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xmlns="" id="{DC1A1923-AF93-0958-80E5-8C9A48E4BE80}"/>
              </a:ext>
            </a:extLst>
          </p:cNvPr>
          <p:cNvSpPr/>
          <p:nvPr/>
        </p:nvSpPr>
        <p:spPr>
          <a:xfrm rot="4804303">
            <a:off x="5637274" y="858878"/>
            <a:ext cx="194606" cy="194606"/>
          </a:xfrm>
          <a:prstGeom prst="ellipse">
            <a:avLst/>
          </a:prstGeom>
          <a:solidFill>
            <a:srgbClr val="00C488"/>
          </a:solidFill>
          <a:ln>
            <a:solidFill>
              <a:srgbClr val="00C4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xmlns="" id="{3C16F6B9-79F4-2EF0-2870-7071EC446A43}"/>
              </a:ext>
            </a:extLst>
          </p:cNvPr>
          <p:cNvCxnSpPr>
            <a:cxnSpLocks/>
          </p:cNvCxnSpPr>
          <p:nvPr/>
        </p:nvCxnSpPr>
        <p:spPr>
          <a:xfrm flipH="1">
            <a:off x="5488025" y="956182"/>
            <a:ext cx="242996" cy="0"/>
          </a:xfrm>
          <a:prstGeom prst="line">
            <a:avLst/>
          </a:prstGeom>
          <a:solidFill>
            <a:srgbClr val="00C488"/>
          </a:solidFill>
          <a:ln w="76200">
            <a:solidFill>
              <a:srgbClr val="00C48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xmlns="" id="{A064CA7A-8244-73F6-9727-F157C3396BBB}"/>
              </a:ext>
            </a:extLst>
          </p:cNvPr>
          <p:cNvCxnSpPr>
            <a:cxnSpLocks/>
          </p:cNvCxnSpPr>
          <p:nvPr/>
        </p:nvCxnSpPr>
        <p:spPr>
          <a:xfrm flipH="1">
            <a:off x="5364088" y="939250"/>
            <a:ext cx="157801" cy="376032"/>
          </a:xfrm>
          <a:prstGeom prst="line">
            <a:avLst/>
          </a:prstGeom>
          <a:solidFill>
            <a:srgbClr val="00C488"/>
          </a:solidFill>
          <a:ln w="76200">
            <a:solidFill>
              <a:srgbClr val="00C48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타원 29">
            <a:extLst>
              <a:ext uri="{FF2B5EF4-FFF2-40B4-BE49-F238E27FC236}">
                <a16:creationId xmlns:a16="http://schemas.microsoft.com/office/drawing/2014/main" xmlns="" id="{4E9F30A1-3ADE-15C7-556F-6F6E1FC67784}"/>
              </a:ext>
            </a:extLst>
          </p:cNvPr>
          <p:cNvSpPr/>
          <p:nvPr/>
        </p:nvSpPr>
        <p:spPr>
          <a:xfrm>
            <a:off x="1876055" y="2444096"/>
            <a:ext cx="194606" cy="194606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xmlns="" id="{528ED323-CC5E-DD8E-6411-1A1183D76010}"/>
              </a:ext>
            </a:extLst>
          </p:cNvPr>
          <p:cNvCxnSpPr>
            <a:cxnSpLocks/>
          </p:cNvCxnSpPr>
          <p:nvPr/>
        </p:nvCxnSpPr>
        <p:spPr>
          <a:xfrm>
            <a:off x="1940613" y="2757483"/>
            <a:ext cx="1140603" cy="0"/>
          </a:xfrm>
          <a:prstGeom prst="line">
            <a:avLst/>
          </a:prstGeom>
          <a:solidFill>
            <a:srgbClr val="00C488"/>
          </a:solidFill>
          <a:ln w="762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타원 35">
            <a:extLst>
              <a:ext uri="{FF2B5EF4-FFF2-40B4-BE49-F238E27FC236}">
                <a16:creationId xmlns:a16="http://schemas.microsoft.com/office/drawing/2014/main" xmlns="" id="{79F72E51-5895-BAA4-AE9A-98EE77863AD2}"/>
              </a:ext>
            </a:extLst>
          </p:cNvPr>
          <p:cNvSpPr/>
          <p:nvPr/>
        </p:nvSpPr>
        <p:spPr>
          <a:xfrm>
            <a:off x="7261945" y="3429971"/>
            <a:ext cx="194606" cy="194606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xmlns="" id="{1F071AF5-F735-5EC1-0A0D-FF892A47ED5D}"/>
              </a:ext>
            </a:extLst>
          </p:cNvPr>
          <p:cNvCxnSpPr>
            <a:cxnSpLocks/>
          </p:cNvCxnSpPr>
          <p:nvPr/>
        </p:nvCxnSpPr>
        <p:spPr>
          <a:xfrm flipH="1">
            <a:off x="6295794" y="3292907"/>
            <a:ext cx="901403" cy="0"/>
          </a:xfrm>
          <a:prstGeom prst="line">
            <a:avLst/>
          </a:prstGeom>
          <a:solidFill>
            <a:srgbClr val="00C488"/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xmlns="" id="{59B6EB3D-8D4B-C4B2-8532-5D7B8DDA294F}"/>
              </a:ext>
            </a:extLst>
          </p:cNvPr>
          <p:cNvCxnSpPr>
            <a:cxnSpLocks/>
          </p:cNvCxnSpPr>
          <p:nvPr/>
        </p:nvCxnSpPr>
        <p:spPr>
          <a:xfrm flipH="1" flipV="1">
            <a:off x="7169133" y="3279307"/>
            <a:ext cx="176844" cy="236537"/>
          </a:xfrm>
          <a:prstGeom prst="line">
            <a:avLst/>
          </a:prstGeom>
          <a:solidFill>
            <a:srgbClr val="00C488"/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xmlns="" id="{AD4DA0D9-7BFB-8DB2-7EE9-CA8B4ED3C44D}"/>
              </a:ext>
            </a:extLst>
          </p:cNvPr>
          <p:cNvCxnSpPr>
            <a:cxnSpLocks/>
          </p:cNvCxnSpPr>
          <p:nvPr/>
        </p:nvCxnSpPr>
        <p:spPr>
          <a:xfrm>
            <a:off x="1973358" y="2481254"/>
            <a:ext cx="0" cy="314896"/>
          </a:xfrm>
          <a:prstGeom prst="line">
            <a:avLst/>
          </a:prstGeom>
          <a:solidFill>
            <a:srgbClr val="00C488"/>
          </a:solidFill>
          <a:ln w="762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47291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ko-KR" dirty="0">
                <a:latin typeface="+mj-ea"/>
              </a:rPr>
              <a:t>Ⅲ</a:t>
            </a:r>
            <a:r>
              <a:rPr lang="en-US" altLang="ko-KR" dirty="0"/>
              <a:t>. </a:t>
            </a:r>
            <a:r>
              <a:rPr lang="ko-KR" altLang="en-US" dirty="0"/>
              <a:t>개발 결과 및 향후 계획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1075941"/>
              </p:ext>
            </p:extLst>
          </p:nvPr>
        </p:nvGraphicFramePr>
        <p:xfrm>
          <a:off x="431540" y="1275606"/>
          <a:ext cx="8280919" cy="3024782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2661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41438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60039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572334"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As</a:t>
                      </a:r>
                      <a:r>
                        <a:rPr lang="en-US" altLang="ko-KR" baseline="0" dirty="0">
                          <a:solidFill>
                            <a:schemeClr val="bg1"/>
                          </a:solidFill>
                        </a:rPr>
                        <a:t> is</a:t>
                      </a:r>
                      <a:endParaRPr lang="ko-KR" alt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To</a:t>
                      </a:r>
                      <a:r>
                        <a:rPr lang="en-US" altLang="ko-KR" baseline="0" dirty="0">
                          <a:solidFill>
                            <a:schemeClr val="bg1"/>
                          </a:solidFill>
                        </a:rPr>
                        <a:t> be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518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baseline="0" dirty="0"/>
                        <a:t>안정성</a:t>
                      </a:r>
                      <a:endParaRPr lang="ko-KR" altLang="en-US" sz="1200" b="1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1200" b="1" spc="-150" dirty="0">
                          <a:latin typeface="+mn-ea"/>
                        </a:rPr>
                        <a:t>문자오류로 인한 언어 인식 </a:t>
                      </a:r>
                      <a:r>
                        <a:rPr lang="ko-KR" altLang="en-US" sz="1200" b="1" spc="-150" dirty="0" err="1">
                          <a:latin typeface="+mn-ea"/>
                        </a:rPr>
                        <a:t>세팅</a:t>
                      </a:r>
                      <a:r>
                        <a:rPr lang="ko-KR" altLang="en-US" sz="1200" b="1" spc="-150" dirty="0">
                          <a:latin typeface="+mn-ea"/>
                        </a:rPr>
                        <a:t> 오류</a:t>
                      </a:r>
                      <a:endParaRPr lang="en-US" altLang="ko-KR" sz="1200" b="1" spc="-150" dirty="0">
                        <a:latin typeface="+mn-ea"/>
                      </a:endParaRPr>
                    </a:p>
                    <a:p>
                      <a:pPr marL="0" lvl="0" indent="0" algn="l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1200" b="1" spc="-150" dirty="0">
                          <a:latin typeface="+mn-ea"/>
                        </a:rPr>
                        <a:t>Ex) “ </a:t>
                      </a:r>
                      <a:r>
                        <a:rPr lang="ko-KR" altLang="en-US" sz="1200" b="1" spc="-150" dirty="0">
                          <a:solidFill>
                            <a:srgbClr val="FF0000"/>
                          </a:solidFill>
                          <a:latin typeface="+mn-ea"/>
                        </a:rPr>
                        <a:t>프로그램 인식 불가</a:t>
                      </a:r>
                      <a:r>
                        <a:rPr lang="en-US" altLang="ko-KR" sz="1200" b="1" spc="-150" baseline="0" dirty="0">
                          <a:solidFill>
                            <a:srgbClr val="FF0000"/>
                          </a:solidFill>
                          <a:latin typeface="+mn-ea"/>
                        </a:rPr>
                        <a:t> </a:t>
                      </a:r>
                      <a:r>
                        <a:rPr lang="en-US" altLang="ko-KR" sz="1200" b="1" spc="-150" dirty="0">
                          <a:solidFill>
                            <a:schemeClr val="tx1"/>
                          </a:solidFill>
                          <a:latin typeface="+mn-ea"/>
                        </a:rPr>
                        <a:t>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1200" b="1" spc="-150" dirty="0">
                          <a:latin typeface="+mn-ea"/>
                        </a:rPr>
                        <a:t>완성되어 있는 문자열을 정확히 선택 가능</a:t>
                      </a:r>
                      <a:endParaRPr lang="en-US" altLang="ko-KR" sz="1200" b="1" spc="-150" dirty="0">
                        <a:latin typeface="+mn-ea"/>
                      </a:endParaRPr>
                    </a:p>
                    <a:p>
                      <a:pPr marL="0" lvl="0" indent="0" algn="l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1200" b="1" spc="-150" dirty="0">
                          <a:latin typeface="+mn-ea"/>
                        </a:rPr>
                        <a:t>Ex) “ </a:t>
                      </a:r>
                      <a:r>
                        <a:rPr lang="ko-KR" altLang="en-US" sz="1200" b="1" spc="-150" dirty="0">
                          <a:solidFill>
                            <a:srgbClr val="00B050"/>
                          </a:solidFill>
                          <a:latin typeface="+mn-ea"/>
                        </a:rPr>
                        <a:t>프로그램 정상 인식 </a:t>
                      </a:r>
                      <a:r>
                        <a:rPr lang="en-US" altLang="ko-KR" sz="1200" b="1" spc="-150" dirty="0">
                          <a:solidFill>
                            <a:schemeClr val="tx1"/>
                          </a:solidFill>
                          <a:latin typeface="+mn-ea"/>
                        </a:rPr>
                        <a:t>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802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편의성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 err="1"/>
                        <a:t>파라미터</a:t>
                      </a:r>
                      <a:r>
                        <a:rPr lang="ko-KR" altLang="en-US" sz="1200" b="1" dirty="0"/>
                        <a:t> 값을 </a:t>
                      </a:r>
                      <a:r>
                        <a:rPr lang="en-US" altLang="ko-KR" sz="1200" b="1" dirty="0"/>
                        <a:t>Text </a:t>
                      </a:r>
                      <a:r>
                        <a:rPr lang="ko-KR" altLang="en-US" sz="1200" b="1" dirty="0"/>
                        <a:t>로 직접 변경</a:t>
                      </a:r>
                      <a:endParaRPr lang="en-US" altLang="ko-KR" sz="1200" b="1" dirty="0"/>
                    </a:p>
                    <a:p>
                      <a:pPr algn="l" latinLnBrk="1"/>
                      <a:r>
                        <a:rPr lang="en-US" altLang="ko-KR" sz="1200" b="1" dirty="0"/>
                        <a:t>-&gt; </a:t>
                      </a:r>
                      <a:r>
                        <a:rPr lang="ko-KR" altLang="en-US" sz="1200" b="1" dirty="0"/>
                        <a:t>항목 별 의미를 사전 숙지</a:t>
                      </a:r>
                      <a:endParaRPr lang="en-US" altLang="ko-KR" sz="1200" b="1" dirty="0"/>
                    </a:p>
                    <a:p>
                      <a:pPr algn="l" latinLnBrk="1"/>
                      <a:r>
                        <a:rPr lang="en-US" altLang="ko-KR" sz="1200" b="1" dirty="0"/>
                        <a:t>-&gt;</a:t>
                      </a:r>
                      <a:r>
                        <a:rPr lang="en-US" altLang="ko-KR" sz="1200" b="1" baseline="0" dirty="0"/>
                        <a:t> </a:t>
                      </a:r>
                      <a:r>
                        <a:rPr lang="ko-KR" altLang="en-US" sz="1200" b="1" baseline="0" dirty="0"/>
                        <a:t>입력되는 값의 범주를 파악</a:t>
                      </a:r>
                      <a:endParaRPr lang="en-US" altLang="ko-KR" sz="1200" b="1" baseline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/>
                        <a:t>편집 툴 사용</a:t>
                      </a:r>
                      <a:endParaRPr lang="en-US" altLang="ko-KR" sz="1200" b="1" dirty="0"/>
                    </a:p>
                    <a:p>
                      <a:pPr algn="l" latinLnBrk="1"/>
                      <a:r>
                        <a:rPr lang="en-US" altLang="ko-KR" sz="1200" b="1" dirty="0"/>
                        <a:t>-&gt;</a:t>
                      </a:r>
                      <a:r>
                        <a:rPr lang="en-US" altLang="ko-KR" sz="1200" b="1" baseline="0" dirty="0"/>
                        <a:t> </a:t>
                      </a:r>
                      <a:r>
                        <a:rPr lang="ko-KR" altLang="en-US" sz="1200" b="1" baseline="0" dirty="0"/>
                        <a:t>도움말 및 이미지를 통해 간편하게 기능 이해</a:t>
                      </a:r>
                      <a:endParaRPr lang="en-US" altLang="ko-KR" sz="1200" b="1" baseline="0" dirty="0"/>
                    </a:p>
                    <a:p>
                      <a:pPr algn="l" latinLnBrk="1"/>
                      <a:r>
                        <a:rPr lang="en-US" altLang="ko-KR" sz="1200" b="1" baseline="0" dirty="0"/>
                        <a:t>-&gt; </a:t>
                      </a:r>
                      <a:r>
                        <a:rPr lang="ko-KR" altLang="en-US" sz="1200" b="1" baseline="0" dirty="0"/>
                        <a:t>제시된 범위를 보고 클릭해서 수정 완료</a:t>
                      </a:r>
                      <a:endParaRPr lang="en-US" altLang="ko-KR" sz="1200" b="1" baseline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802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/>
                        <a:t>확장성</a:t>
                      </a:r>
                      <a:endParaRPr lang="ko-KR" altLang="en-US" sz="1200" b="1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/>
                        <a:t>카테고리를 찾아서 파라미터 추가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baseline="0" dirty="0" err="1"/>
                        <a:t>구분되어있는</a:t>
                      </a:r>
                      <a:r>
                        <a:rPr lang="ko-KR" altLang="en-US" sz="1200" b="1" baseline="0" dirty="0"/>
                        <a:t> 카테고리에 파라미터 추가 </a:t>
                      </a:r>
                      <a:r>
                        <a:rPr lang="en-US" altLang="ko-KR" sz="1200" b="1" baseline="0" dirty="0"/>
                        <a:t>&amp; </a:t>
                      </a:r>
                      <a:r>
                        <a:rPr lang="ko-KR" altLang="en-US" sz="1200" b="1" baseline="0" dirty="0"/>
                        <a:t>삭제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802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/>
                        <a:t>직관성</a:t>
                      </a:r>
                      <a:endParaRPr lang="ko-KR" altLang="en-US" sz="1200" b="1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/>
                        <a:t>일반 </a:t>
                      </a:r>
                      <a:r>
                        <a:rPr lang="en-US" altLang="ko-KR" sz="1200" b="1" dirty="0"/>
                        <a:t>Text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/>
                        <a:t>제어판 형식의 아이콘 배열로 손쉽게 구분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1540377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ED80F30F-EA57-DC33-6F64-9DF9E521131D}"/>
              </a:ext>
            </a:extLst>
          </p:cNvPr>
          <p:cNvSpPr txBox="1"/>
          <p:nvPr/>
        </p:nvSpPr>
        <p:spPr>
          <a:xfrm>
            <a:off x="927603" y="482043"/>
            <a:ext cx="1494567" cy="380480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en-US" altLang="ko-KR" sz="2000" b="1" dirty="0">
                <a:solidFill>
                  <a:prstClr val="black"/>
                </a:solidFill>
              </a:rPr>
              <a:t>1. </a:t>
            </a:r>
            <a:r>
              <a:rPr lang="ko-KR" altLang="en-US" sz="2000" b="1" dirty="0">
                <a:solidFill>
                  <a:prstClr val="black"/>
                </a:solidFill>
              </a:rPr>
              <a:t>개발 결과</a:t>
            </a:r>
            <a:endParaRPr lang="en-US" altLang="ko-KR" sz="20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0269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직사각형 40"/>
          <p:cNvSpPr/>
          <p:nvPr/>
        </p:nvSpPr>
        <p:spPr>
          <a:xfrm>
            <a:off x="5433876" y="874800"/>
            <a:ext cx="3229200" cy="3502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none" rtlCol="0" anchor="ctr">
            <a:noAutofit/>
          </a:bodyPr>
          <a:lstStyle/>
          <a:p>
            <a:pPr algn="ctr">
              <a:lnSpc>
                <a:spcPct val="150000"/>
              </a:lnSpc>
            </a:pP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28932" y="875607"/>
            <a:ext cx="4796277" cy="350367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2">
                <a:lumMod val="75000"/>
              </a:schemeClr>
            </a:solidFill>
          </a:ln>
        </p:spPr>
        <p:txBody>
          <a:bodyPr wrap="none" rtlCol="0" anchor="ctr">
            <a:noAutofit/>
          </a:bodyPr>
          <a:lstStyle/>
          <a:p>
            <a:pPr algn="ctr">
              <a:lnSpc>
                <a:spcPct val="150000"/>
              </a:lnSpc>
            </a:pPr>
            <a:endParaRPr lang="ko-KR" altLang="en-US" sz="1600" dirty="0" err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ko-KR" dirty="0">
                <a:latin typeface="+mj-ea"/>
              </a:rPr>
              <a:t>Ⅲ</a:t>
            </a:r>
            <a:r>
              <a:rPr lang="en-US" altLang="ko-KR" dirty="0"/>
              <a:t>. </a:t>
            </a:r>
            <a:r>
              <a:rPr lang="ko-KR" altLang="en-US" dirty="0"/>
              <a:t>개발 결과 및 향후 계획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924" y="915566"/>
            <a:ext cx="4680520" cy="3415148"/>
          </a:xfrm>
          <a:prstGeom prst="rect">
            <a:avLst/>
          </a:prstGeom>
        </p:spPr>
      </p:pic>
      <p:grpSp>
        <p:nvGrpSpPr>
          <p:cNvPr id="13" name="그룹 12"/>
          <p:cNvGrpSpPr/>
          <p:nvPr/>
        </p:nvGrpSpPr>
        <p:grpSpPr>
          <a:xfrm>
            <a:off x="4788024" y="2102746"/>
            <a:ext cx="360040" cy="409042"/>
            <a:chOff x="4763312" y="152320"/>
            <a:chExt cx="584634" cy="664212"/>
          </a:xfrm>
        </p:grpSpPr>
        <p:sp>
          <p:nvSpPr>
            <p:cNvPr id="14" name="타원 13"/>
            <p:cNvSpPr/>
            <p:nvPr/>
          </p:nvSpPr>
          <p:spPr>
            <a:xfrm>
              <a:off x="4810863" y="231114"/>
              <a:ext cx="537083" cy="537083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063" latinLnBrk="0"/>
              <a:endParaRPr lang="ko-KR" altLang="en-US" sz="1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cs typeface="Arial" panose="020B0604020202020204" pitchFamily="34" charset="0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4763312" y="152320"/>
              <a:ext cx="571491" cy="664212"/>
            </a:xfrm>
            <a:prstGeom prst="rect">
              <a:avLst/>
            </a:prstGeom>
          </p:spPr>
          <p:txBody>
            <a:bodyPr wrap="none" anchor="ctr">
              <a:noAutofit/>
            </a:bodyPr>
            <a:lstStyle/>
            <a:p>
              <a:pPr algn="ctr" defTabSz="457063" latinLnBrk="0"/>
              <a:r>
                <a:rPr lang="en-US" altLang="ko-KR" sz="1400" b="1" spc="-15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bg1"/>
                  </a:solidFill>
                  <a:latin typeface="+mj-ea"/>
                  <a:ea typeface="+mj-ea"/>
                  <a:cs typeface="Arial" panose="020B0604020202020204" pitchFamily="34" charset="0"/>
                </a:rPr>
                <a:t>3</a:t>
              </a:r>
              <a:endParaRPr lang="ko-KR" altLang="en-US" sz="1400" b="1" spc="-150" dirty="0">
                <a:solidFill>
                  <a:schemeClr val="bg1"/>
                </a:solidFill>
                <a:latin typeface="+mj-ea"/>
                <a:ea typeface="+mj-ea"/>
                <a:cs typeface="Arial" panose="020B0604020202020204" pitchFamily="34" charset="0"/>
              </a:endParaRPr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660944" y="1586644"/>
            <a:ext cx="360039" cy="409042"/>
            <a:chOff x="3803747" y="-1801149"/>
            <a:chExt cx="584633" cy="664212"/>
          </a:xfrm>
        </p:grpSpPr>
        <p:sp>
          <p:nvSpPr>
            <p:cNvPr id="17" name="타원 16"/>
            <p:cNvSpPr/>
            <p:nvPr/>
          </p:nvSpPr>
          <p:spPr>
            <a:xfrm>
              <a:off x="3851298" y="-1722355"/>
              <a:ext cx="537082" cy="537083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063" latinLnBrk="0"/>
              <a:endParaRPr lang="ko-KR" altLang="en-US" sz="1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cs typeface="Arial" panose="020B0604020202020204" pitchFamily="34" charset="0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3803747" y="-1801149"/>
              <a:ext cx="571491" cy="664212"/>
            </a:xfrm>
            <a:prstGeom prst="rect">
              <a:avLst/>
            </a:prstGeom>
          </p:spPr>
          <p:txBody>
            <a:bodyPr wrap="none" anchor="ctr">
              <a:noAutofit/>
            </a:bodyPr>
            <a:lstStyle/>
            <a:p>
              <a:pPr algn="ctr" defTabSz="457063" latinLnBrk="0"/>
              <a:r>
                <a:rPr lang="en-US" altLang="ko-KR" sz="1400" b="1" spc="-15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bg1"/>
                  </a:solidFill>
                  <a:latin typeface="+mj-ea"/>
                  <a:ea typeface="+mj-ea"/>
                  <a:cs typeface="Arial" panose="020B0604020202020204" pitchFamily="34" charset="0"/>
                </a:rPr>
                <a:t>1</a:t>
              </a:r>
              <a:endParaRPr lang="ko-KR" altLang="en-US" sz="1400" b="1" spc="-150" dirty="0">
                <a:solidFill>
                  <a:schemeClr val="bg1"/>
                </a:solidFill>
                <a:latin typeface="+mj-ea"/>
                <a:ea typeface="+mj-ea"/>
                <a:cs typeface="Arial" panose="020B0604020202020204" pitchFamily="34" charset="0"/>
              </a:endParaRPr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1952280" y="1145717"/>
            <a:ext cx="360040" cy="409042"/>
            <a:chOff x="4763312" y="152320"/>
            <a:chExt cx="584634" cy="664212"/>
          </a:xfrm>
        </p:grpSpPr>
        <p:sp>
          <p:nvSpPr>
            <p:cNvPr id="20" name="타원 19"/>
            <p:cNvSpPr/>
            <p:nvPr/>
          </p:nvSpPr>
          <p:spPr>
            <a:xfrm>
              <a:off x="4810863" y="231114"/>
              <a:ext cx="537083" cy="537083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063" latinLnBrk="0"/>
              <a:endParaRPr lang="ko-KR" altLang="en-US" sz="1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cs typeface="Arial" panose="020B0604020202020204" pitchFamily="34" charset="0"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4763312" y="152320"/>
              <a:ext cx="571491" cy="664212"/>
            </a:xfrm>
            <a:prstGeom prst="rect">
              <a:avLst/>
            </a:prstGeom>
          </p:spPr>
          <p:txBody>
            <a:bodyPr wrap="none" anchor="ctr">
              <a:noAutofit/>
            </a:bodyPr>
            <a:lstStyle/>
            <a:p>
              <a:pPr algn="ctr" defTabSz="457063" latinLnBrk="0"/>
              <a:r>
                <a:rPr lang="en-US" altLang="ko-KR" sz="1400" b="1" spc="-15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bg1"/>
                  </a:solidFill>
                  <a:latin typeface="+mj-ea"/>
                  <a:ea typeface="+mj-ea"/>
                  <a:cs typeface="Arial" panose="020B0604020202020204" pitchFamily="34" charset="0"/>
                </a:rPr>
                <a:t>2</a:t>
              </a:r>
              <a:endParaRPr lang="ko-KR" altLang="en-US" sz="1400" b="1" spc="-150" dirty="0">
                <a:solidFill>
                  <a:schemeClr val="bg1"/>
                </a:solidFill>
                <a:latin typeface="+mj-ea"/>
                <a:ea typeface="+mj-ea"/>
                <a:cs typeface="Arial" panose="020B0604020202020204" pitchFamily="34" charset="0"/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3605097" y="3950401"/>
            <a:ext cx="360040" cy="409042"/>
            <a:chOff x="4763312" y="152320"/>
            <a:chExt cx="584634" cy="664212"/>
          </a:xfrm>
        </p:grpSpPr>
        <p:sp>
          <p:nvSpPr>
            <p:cNvPr id="23" name="타원 22"/>
            <p:cNvSpPr/>
            <p:nvPr/>
          </p:nvSpPr>
          <p:spPr>
            <a:xfrm>
              <a:off x="4810863" y="231114"/>
              <a:ext cx="537083" cy="537083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063" latinLnBrk="0"/>
              <a:endParaRPr lang="ko-KR" altLang="en-US" sz="1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cs typeface="Arial" panose="020B0604020202020204" pitchFamily="34" charset="0"/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4763312" y="152320"/>
              <a:ext cx="571491" cy="664212"/>
            </a:xfrm>
            <a:prstGeom prst="rect">
              <a:avLst/>
            </a:prstGeom>
          </p:spPr>
          <p:txBody>
            <a:bodyPr wrap="none" anchor="ctr">
              <a:noAutofit/>
            </a:bodyPr>
            <a:lstStyle/>
            <a:p>
              <a:pPr algn="ctr" defTabSz="457063" latinLnBrk="0"/>
              <a:r>
                <a:rPr lang="en-US" altLang="ko-KR" sz="1400" b="1" spc="-15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bg1"/>
                  </a:solidFill>
                  <a:latin typeface="+mj-ea"/>
                  <a:ea typeface="+mj-ea"/>
                  <a:cs typeface="Arial" panose="020B0604020202020204" pitchFamily="34" charset="0"/>
                </a:rPr>
                <a:t>4</a:t>
              </a:r>
              <a:endParaRPr lang="ko-KR" altLang="en-US" sz="1400" b="1" spc="-150" dirty="0">
                <a:solidFill>
                  <a:schemeClr val="bg1"/>
                </a:solidFill>
                <a:latin typeface="+mj-ea"/>
                <a:ea typeface="+mj-ea"/>
                <a:cs typeface="Arial" panose="020B0604020202020204" pitchFamily="34" charset="0"/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ED80F30F-EA57-DC33-6F64-9DF9E521131D}"/>
              </a:ext>
            </a:extLst>
          </p:cNvPr>
          <p:cNvSpPr txBox="1"/>
          <p:nvPr/>
        </p:nvSpPr>
        <p:spPr>
          <a:xfrm>
            <a:off x="102910" y="4423518"/>
            <a:ext cx="1643646" cy="380480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en-US" altLang="ko-KR" sz="2000" b="1" dirty="0"/>
              <a:t>INI </a:t>
            </a:r>
            <a:r>
              <a:rPr lang="ko-KR" altLang="en-US" sz="2000" b="1" dirty="0"/>
              <a:t>파일 로드</a:t>
            </a:r>
            <a:endParaRPr lang="en-US" altLang="ko-KR" sz="2000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ED80F30F-EA57-DC33-6F64-9DF9E521131D}"/>
              </a:ext>
            </a:extLst>
          </p:cNvPr>
          <p:cNvSpPr txBox="1"/>
          <p:nvPr/>
        </p:nvSpPr>
        <p:spPr>
          <a:xfrm>
            <a:off x="2122043" y="4420211"/>
            <a:ext cx="2449957" cy="380480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en-US" altLang="ko-KR" sz="2000" b="1" dirty="0"/>
              <a:t>Section Dialog </a:t>
            </a:r>
            <a:r>
              <a:rPr lang="ko-KR" altLang="en-US" sz="2000" b="1" dirty="0"/>
              <a:t>선택</a:t>
            </a:r>
            <a:endParaRPr lang="en-US" altLang="ko-KR" sz="2000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ED80F30F-EA57-DC33-6F64-9DF9E521131D}"/>
              </a:ext>
            </a:extLst>
          </p:cNvPr>
          <p:cNvSpPr txBox="1"/>
          <p:nvPr/>
        </p:nvSpPr>
        <p:spPr>
          <a:xfrm>
            <a:off x="4967735" y="4420211"/>
            <a:ext cx="2268561" cy="380480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en-US" altLang="ko-KR" sz="2000" b="1" dirty="0"/>
              <a:t>Parameter </a:t>
            </a:r>
            <a:r>
              <a:rPr lang="ko-KR" altLang="en-US" sz="2000" b="1" dirty="0"/>
              <a:t>값 변경</a:t>
            </a:r>
            <a:endParaRPr lang="en-US" altLang="ko-KR" sz="200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ED80F30F-EA57-DC33-6F64-9DF9E521131D}"/>
              </a:ext>
            </a:extLst>
          </p:cNvPr>
          <p:cNvSpPr txBox="1"/>
          <p:nvPr/>
        </p:nvSpPr>
        <p:spPr>
          <a:xfrm>
            <a:off x="7644199" y="4423518"/>
            <a:ext cx="1320289" cy="380480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en-US" altLang="ko-KR" sz="2000" b="1" dirty="0"/>
              <a:t>Save </a:t>
            </a:r>
            <a:r>
              <a:rPr lang="ko-KR" altLang="en-US" sz="2000" b="1" dirty="0"/>
              <a:t>클릭</a:t>
            </a:r>
            <a:r>
              <a:rPr lang="en-US" altLang="ko-KR" sz="2000" b="1" dirty="0"/>
              <a:t>!</a:t>
            </a:r>
          </a:p>
        </p:txBody>
      </p:sp>
      <p:sp>
        <p:nvSpPr>
          <p:cNvPr id="6" name="오른쪽 화살표 5"/>
          <p:cNvSpPr/>
          <p:nvPr/>
        </p:nvSpPr>
        <p:spPr>
          <a:xfrm>
            <a:off x="1762256" y="4538443"/>
            <a:ext cx="288032" cy="144016"/>
          </a:xfrm>
          <a:prstGeom prst="rightArrow">
            <a:avLst/>
          </a:prstGeom>
          <a:solidFill>
            <a:schemeClr val="accent5">
              <a:lumMod val="75000"/>
            </a:schemeClr>
          </a:solidFill>
        </p:spPr>
        <p:txBody>
          <a:bodyPr wrap="none" rtlCol="0" anchor="ctr">
            <a:noAutofit/>
          </a:bodyPr>
          <a:lstStyle/>
          <a:p>
            <a:pPr algn="ctr">
              <a:lnSpc>
                <a:spcPct val="150000"/>
              </a:lnSpc>
            </a:pPr>
            <a:endParaRPr lang="ko-KR" altLang="en-US" sz="1600" dirty="0" err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오른쪽 화살표 30"/>
          <p:cNvSpPr/>
          <p:nvPr/>
        </p:nvSpPr>
        <p:spPr>
          <a:xfrm>
            <a:off x="4644008" y="4546796"/>
            <a:ext cx="288032" cy="144016"/>
          </a:xfrm>
          <a:prstGeom prst="rightArrow">
            <a:avLst/>
          </a:prstGeom>
          <a:solidFill>
            <a:schemeClr val="accent5">
              <a:lumMod val="75000"/>
            </a:schemeClr>
          </a:solidFill>
        </p:spPr>
        <p:txBody>
          <a:bodyPr wrap="none" rtlCol="0" anchor="ctr">
            <a:noAutofit/>
          </a:bodyPr>
          <a:lstStyle/>
          <a:p>
            <a:pPr algn="ctr">
              <a:lnSpc>
                <a:spcPct val="150000"/>
              </a:lnSpc>
            </a:pPr>
            <a:endParaRPr lang="ko-KR" altLang="en-US" sz="1600" dirty="0" err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오른쪽 화살표 31"/>
          <p:cNvSpPr/>
          <p:nvPr/>
        </p:nvSpPr>
        <p:spPr>
          <a:xfrm>
            <a:off x="7308304" y="4546796"/>
            <a:ext cx="288032" cy="144016"/>
          </a:xfrm>
          <a:prstGeom prst="rightArrow">
            <a:avLst/>
          </a:prstGeom>
          <a:solidFill>
            <a:schemeClr val="accent5">
              <a:lumMod val="75000"/>
            </a:schemeClr>
          </a:solidFill>
        </p:spPr>
        <p:txBody>
          <a:bodyPr wrap="none" rtlCol="0" anchor="ctr">
            <a:noAutofit/>
          </a:bodyPr>
          <a:lstStyle/>
          <a:p>
            <a:pPr algn="ctr">
              <a:lnSpc>
                <a:spcPct val="150000"/>
              </a:lnSpc>
            </a:pPr>
            <a:endParaRPr lang="ko-KR" altLang="en-US" sz="1600" dirty="0" err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ED80F30F-EA57-DC33-6F64-9DF9E521131D}"/>
              </a:ext>
            </a:extLst>
          </p:cNvPr>
          <p:cNvSpPr txBox="1"/>
          <p:nvPr/>
        </p:nvSpPr>
        <p:spPr>
          <a:xfrm>
            <a:off x="927603" y="482043"/>
            <a:ext cx="1749444" cy="380480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en-US" altLang="ko-KR" sz="2000" b="1" dirty="0">
                <a:solidFill>
                  <a:prstClr val="black"/>
                </a:solidFill>
              </a:rPr>
              <a:t>1-2. </a:t>
            </a:r>
            <a:r>
              <a:rPr lang="ko-KR" altLang="en-US" sz="2000" b="1" dirty="0">
                <a:solidFill>
                  <a:prstClr val="black"/>
                </a:solidFill>
              </a:rPr>
              <a:t>사용 순서</a:t>
            </a:r>
            <a:endParaRPr lang="en-US" altLang="ko-KR" sz="2000" b="1" dirty="0">
              <a:solidFill>
                <a:prstClr val="black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5498038" y="1147935"/>
            <a:ext cx="2228445" cy="431501"/>
          </a:xfrm>
          <a:prstGeom prst="rect">
            <a:avLst/>
          </a:prstGeom>
          <a:solidFill>
            <a:schemeClr val="bg1"/>
          </a:solidFill>
        </p:spPr>
        <p:txBody>
          <a:bodyPr wrap="none" rtlCol="0" anchor="ctr">
            <a:noAutofit/>
          </a:bodyPr>
          <a:lstStyle/>
          <a:p>
            <a:pPr>
              <a:lnSpc>
                <a:spcPct val="150000"/>
              </a:lnSpc>
            </a:pP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 Load </a:t>
            </a:r>
            <a:r>
              <a:rPr lang="en-US" altLang="ko-KR" sz="12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Ini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버튼</a:t>
            </a: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: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경로에서 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parameter.ini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파일 지정</a:t>
            </a: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5508104" y="1903738"/>
            <a:ext cx="2523250" cy="330752"/>
          </a:xfrm>
          <a:prstGeom prst="rect">
            <a:avLst/>
          </a:prstGeom>
          <a:solidFill>
            <a:schemeClr val="bg1"/>
          </a:solidFill>
        </p:spPr>
        <p:txBody>
          <a:bodyPr wrap="none" rtlCol="0"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12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파라미터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카테고리를 아이콘으로 구분</a:t>
            </a: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5498038" y="2563893"/>
            <a:ext cx="2587015" cy="340131"/>
          </a:xfrm>
          <a:prstGeom prst="rect">
            <a:avLst/>
          </a:prstGeom>
          <a:solidFill>
            <a:schemeClr val="bg1"/>
          </a:solidFill>
        </p:spPr>
        <p:txBody>
          <a:bodyPr wrap="none" rtlCol="0"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수정이 필요한 </a:t>
            </a:r>
            <a:r>
              <a:rPr lang="ko-KR" altLang="en-US" sz="12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파라미터에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값을 입력</a:t>
            </a: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5498038" y="3233427"/>
            <a:ext cx="3024336" cy="564493"/>
          </a:xfrm>
          <a:prstGeom prst="rect">
            <a:avLst/>
          </a:prstGeom>
          <a:solidFill>
            <a:schemeClr val="bg1"/>
          </a:solidFill>
        </p:spPr>
        <p:txBody>
          <a:bodyPr wrap="none" rtlCol="0"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4. Save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버튼</a:t>
            </a: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입력된 값들을 카테고리 단위로 저장</a:t>
            </a: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480924" y="1147366"/>
            <a:ext cx="719237" cy="446159"/>
          </a:xfrm>
          <a:prstGeom prst="rect">
            <a:avLst/>
          </a:prstGeom>
          <a:noFill/>
          <a:ln w="25400">
            <a:solidFill>
              <a:srgbClr val="0070C0"/>
            </a:solidFill>
            <a:prstDash val="sysDash"/>
          </a:ln>
        </p:spPr>
        <p:txBody>
          <a:bodyPr wrap="none" rtlCol="0" anchor="ctr">
            <a:noAutofit/>
          </a:bodyPr>
          <a:lstStyle/>
          <a:p>
            <a:pPr algn="ctr">
              <a:lnSpc>
                <a:spcPct val="150000"/>
              </a:lnSpc>
            </a:pPr>
            <a:endParaRPr lang="ko-KR" altLang="en-US" sz="1600" dirty="0" err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237008" y="1126752"/>
            <a:ext cx="1174752" cy="2840024"/>
          </a:xfrm>
          <a:prstGeom prst="rect">
            <a:avLst/>
          </a:prstGeom>
          <a:noFill/>
          <a:ln w="25400">
            <a:solidFill>
              <a:srgbClr val="0070C0"/>
            </a:solidFill>
            <a:prstDash val="sysDash"/>
          </a:ln>
        </p:spPr>
        <p:txBody>
          <a:bodyPr wrap="none" rtlCol="0" anchor="ctr">
            <a:noAutofit/>
          </a:bodyPr>
          <a:lstStyle/>
          <a:p>
            <a:pPr algn="ctr">
              <a:lnSpc>
                <a:spcPct val="150000"/>
              </a:lnSpc>
            </a:pPr>
            <a:endParaRPr lang="ko-KR" altLang="en-US" sz="1600" dirty="0" err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2792650" y="1083504"/>
            <a:ext cx="1972750" cy="2491520"/>
          </a:xfrm>
          <a:prstGeom prst="rect">
            <a:avLst/>
          </a:prstGeom>
          <a:noFill/>
          <a:ln w="25400">
            <a:solidFill>
              <a:srgbClr val="0070C0"/>
            </a:solidFill>
            <a:prstDash val="sysDash"/>
          </a:ln>
        </p:spPr>
        <p:txBody>
          <a:bodyPr wrap="none" rtlCol="0" anchor="ctr">
            <a:noAutofit/>
          </a:bodyPr>
          <a:lstStyle/>
          <a:p>
            <a:pPr algn="ctr">
              <a:lnSpc>
                <a:spcPct val="150000"/>
              </a:lnSpc>
            </a:pPr>
            <a:endParaRPr lang="ko-KR" altLang="en-US" sz="1600" dirty="0" err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3297264" y="3623548"/>
            <a:ext cx="952582" cy="302596"/>
          </a:xfrm>
          <a:prstGeom prst="rect">
            <a:avLst/>
          </a:prstGeom>
          <a:noFill/>
          <a:ln w="25400">
            <a:solidFill>
              <a:srgbClr val="0070C0"/>
            </a:solidFill>
            <a:prstDash val="sysDash"/>
          </a:ln>
        </p:spPr>
        <p:txBody>
          <a:bodyPr wrap="none" rtlCol="0" anchor="ctr">
            <a:noAutofit/>
          </a:bodyPr>
          <a:lstStyle/>
          <a:p>
            <a:pPr algn="ctr">
              <a:lnSpc>
                <a:spcPct val="150000"/>
              </a:lnSpc>
            </a:pPr>
            <a:endParaRPr lang="ko-KR" altLang="en-US" sz="1600" dirty="0" err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158489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4588831" y="987574"/>
            <a:ext cx="4234343" cy="288032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2">
                <a:lumMod val="75000"/>
              </a:schemeClr>
            </a:solidFill>
          </a:ln>
        </p:spPr>
        <p:txBody>
          <a:bodyPr wrap="none" rtlCol="0" anchor="ctr">
            <a:noAutofit/>
          </a:bodyPr>
          <a:lstStyle/>
          <a:p>
            <a:pPr algn="ctr">
              <a:lnSpc>
                <a:spcPct val="150000"/>
              </a:lnSpc>
            </a:pPr>
            <a:endParaRPr lang="ko-KR" altLang="en-US" sz="1600" dirty="0" err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37657" y="987574"/>
            <a:ext cx="4234343" cy="288032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2">
                <a:lumMod val="75000"/>
              </a:schemeClr>
            </a:solidFill>
          </a:ln>
        </p:spPr>
        <p:txBody>
          <a:bodyPr wrap="none" rtlCol="0" anchor="ctr">
            <a:noAutofit/>
          </a:bodyPr>
          <a:lstStyle/>
          <a:p>
            <a:pPr algn="ctr">
              <a:lnSpc>
                <a:spcPct val="150000"/>
              </a:lnSpc>
            </a:pPr>
            <a:endParaRPr lang="ko-KR" altLang="en-US" sz="1600" dirty="0" err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8871" y="1064719"/>
            <a:ext cx="4135415" cy="271349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399" y="1064719"/>
            <a:ext cx="4135416" cy="2713496"/>
          </a:xfrm>
          <a:prstGeom prst="rect">
            <a:avLst/>
          </a:prstGeom>
        </p:spPr>
      </p:pic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ko-KR" dirty="0">
                <a:latin typeface="+mj-ea"/>
              </a:rPr>
              <a:t>Ⅲ</a:t>
            </a:r>
            <a:r>
              <a:rPr lang="en-US" altLang="ko-KR" dirty="0"/>
              <a:t>. </a:t>
            </a:r>
            <a:r>
              <a:rPr lang="ko-KR" altLang="en-US" dirty="0"/>
              <a:t>개발 결과 및 향후 계획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763688" y="1851670"/>
            <a:ext cx="1944216" cy="40393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none" rtlCol="0" anchor="ctr">
            <a:noAutofit/>
          </a:bodyPr>
          <a:lstStyle/>
          <a:p>
            <a:pPr algn="ctr">
              <a:lnSpc>
                <a:spcPct val="150000"/>
              </a:lnSpc>
            </a:pPr>
            <a:endParaRPr lang="ko-KR" altLang="en-US" sz="1600" dirty="0" err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660232" y="2931790"/>
            <a:ext cx="1512168" cy="50405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none" rtlCol="0" anchor="ctr">
            <a:noAutofit/>
          </a:bodyPr>
          <a:lstStyle/>
          <a:p>
            <a:pPr algn="ctr">
              <a:lnSpc>
                <a:spcPct val="150000"/>
              </a:lnSpc>
            </a:pPr>
            <a:endParaRPr lang="ko-KR" altLang="en-US" sz="1600" dirty="0" err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ED80F30F-EA57-DC33-6F64-9DF9E521131D}"/>
              </a:ext>
            </a:extLst>
          </p:cNvPr>
          <p:cNvSpPr txBox="1"/>
          <p:nvPr/>
        </p:nvSpPr>
        <p:spPr>
          <a:xfrm>
            <a:off x="1080689" y="4310837"/>
            <a:ext cx="2393851" cy="380480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ko-KR" altLang="en-US" sz="2000" b="1" dirty="0" err="1"/>
              <a:t>파라미터</a:t>
            </a:r>
            <a:r>
              <a:rPr lang="en-US" altLang="ko-KR" sz="2000" b="1" dirty="0"/>
              <a:t> </a:t>
            </a:r>
            <a:r>
              <a:rPr lang="ko-KR" altLang="en-US" sz="2000" b="1" dirty="0"/>
              <a:t>역할 설명 </a:t>
            </a:r>
            <a:endParaRPr lang="en-US" altLang="ko-KR" sz="20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ED80F30F-EA57-DC33-6F64-9DF9E521131D}"/>
              </a:ext>
            </a:extLst>
          </p:cNvPr>
          <p:cNvSpPr txBox="1"/>
          <p:nvPr/>
        </p:nvSpPr>
        <p:spPr>
          <a:xfrm>
            <a:off x="5509076" y="4305286"/>
            <a:ext cx="2393851" cy="380480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ko-KR" altLang="en-US" sz="2000" b="1" dirty="0"/>
              <a:t>설정 가능 범위</a:t>
            </a:r>
            <a:r>
              <a:rPr lang="en-US" altLang="ko-KR" sz="2000" b="1" dirty="0"/>
              <a:t> </a:t>
            </a:r>
            <a:r>
              <a:rPr lang="ko-KR" altLang="en-US" sz="2000" b="1" dirty="0"/>
              <a:t>안내</a:t>
            </a:r>
            <a:endParaRPr lang="en-US" altLang="ko-KR" sz="20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ED80F30F-EA57-DC33-6F64-9DF9E521131D}"/>
              </a:ext>
            </a:extLst>
          </p:cNvPr>
          <p:cNvSpPr txBox="1"/>
          <p:nvPr/>
        </p:nvSpPr>
        <p:spPr>
          <a:xfrm>
            <a:off x="927603" y="482043"/>
            <a:ext cx="2954902" cy="380480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en-US" altLang="ko-KR" sz="2000" b="1" dirty="0">
                <a:solidFill>
                  <a:prstClr val="black"/>
                </a:solidFill>
              </a:rPr>
              <a:t>1-3. </a:t>
            </a:r>
            <a:r>
              <a:rPr lang="ko-KR" altLang="en-US" sz="2000" b="1" dirty="0">
                <a:solidFill>
                  <a:prstClr val="black"/>
                </a:solidFill>
              </a:rPr>
              <a:t>항목 별 도움말 제공</a:t>
            </a:r>
            <a:endParaRPr lang="en-US" altLang="ko-KR" sz="2000" b="1" dirty="0">
              <a:solidFill>
                <a:prstClr val="black"/>
              </a:solidFill>
            </a:endParaRPr>
          </a:p>
        </p:txBody>
      </p:sp>
      <p:sp>
        <p:nvSpPr>
          <p:cNvPr id="3" name="아래쪽 화살표 2"/>
          <p:cNvSpPr/>
          <p:nvPr/>
        </p:nvSpPr>
        <p:spPr>
          <a:xfrm>
            <a:off x="2097595" y="4017047"/>
            <a:ext cx="360040" cy="210888"/>
          </a:xfrm>
          <a:prstGeom prst="downArrow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none" rtlCol="0" anchor="ctr">
            <a:noAutofit/>
          </a:bodyPr>
          <a:lstStyle/>
          <a:p>
            <a:pPr algn="ctr">
              <a:lnSpc>
                <a:spcPct val="150000"/>
              </a:lnSpc>
            </a:pPr>
            <a:endParaRPr lang="ko-KR" altLang="en-US" sz="1600" dirty="0" err="1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아래쪽 화살표 13"/>
          <p:cNvSpPr/>
          <p:nvPr/>
        </p:nvSpPr>
        <p:spPr>
          <a:xfrm>
            <a:off x="6525982" y="4014478"/>
            <a:ext cx="360040" cy="210888"/>
          </a:xfrm>
          <a:prstGeom prst="downArrow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none" rtlCol="0" anchor="ctr">
            <a:noAutofit/>
          </a:bodyPr>
          <a:lstStyle/>
          <a:p>
            <a:pPr algn="ctr">
              <a:lnSpc>
                <a:spcPct val="150000"/>
              </a:lnSpc>
            </a:pPr>
            <a:endParaRPr lang="ko-KR" altLang="en-US" sz="1600" dirty="0" err="1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879147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B63982BC-9429-982C-B0AB-B456AE8D61B8}"/>
              </a:ext>
            </a:extLst>
          </p:cNvPr>
          <p:cNvSpPr/>
          <p:nvPr/>
        </p:nvSpPr>
        <p:spPr>
          <a:xfrm>
            <a:off x="5436097" y="875607"/>
            <a:ext cx="3227520" cy="3502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none" rtlCol="0" anchor="ctr">
            <a:noAutofit/>
          </a:bodyPr>
          <a:lstStyle/>
          <a:p>
            <a:pPr algn="ctr">
              <a:lnSpc>
                <a:spcPct val="150000"/>
              </a:lnSpc>
            </a:pP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28932" y="875607"/>
            <a:ext cx="4796277" cy="350367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2">
                <a:lumMod val="75000"/>
              </a:schemeClr>
            </a:solidFill>
          </a:ln>
        </p:spPr>
        <p:txBody>
          <a:bodyPr wrap="none" rtlCol="0" anchor="ctr">
            <a:noAutofit/>
          </a:bodyPr>
          <a:lstStyle/>
          <a:p>
            <a:pPr algn="ctr">
              <a:lnSpc>
                <a:spcPct val="150000"/>
              </a:lnSpc>
            </a:pPr>
            <a:endParaRPr lang="ko-KR" altLang="en-US" sz="1600" dirty="0" err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ko-KR" dirty="0">
                <a:latin typeface="+mj-ea"/>
              </a:rPr>
              <a:t>Ⅲ</a:t>
            </a:r>
            <a:r>
              <a:rPr lang="en-US" altLang="ko-KR" dirty="0"/>
              <a:t>. </a:t>
            </a:r>
            <a:r>
              <a:rPr lang="ko-KR" altLang="en-US" dirty="0"/>
              <a:t>개발 결과 및 향후 계획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693" y="920703"/>
            <a:ext cx="4623563" cy="340313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ED80F30F-EA57-DC33-6F64-9DF9E521131D}"/>
              </a:ext>
            </a:extLst>
          </p:cNvPr>
          <p:cNvSpPr txBox="1"/>
          <p:nvPr/>
        </p:nvSpPr>
        <p:spPr>
          <a:xfrm>
            <a:off x="927603" y="482043"/>
            <a:ext cx="4368751" cy="380480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en-US" altLang="ko-KR" sz="2000" b="1" dirty="0">
                <a:solidFill>
                  <a:prstClr val="black"/>
                </a:solidFill>
              </a:rPr>
              <a:t>1-4. SW </a:t>
            </a:r>
            <a:r>
              <a:rPr lang="ko-KR" altLang="en-US" sz="2000" b="1" dirty="0">
                <a:solidFill>
                  <a:prstClr val="black"/>
                </a:solidFill>
              </a:rPr>
              <a:t>에서</a:t>
            </a:r>
            <a:r>
              <a:rPr lang="en-US" altLang="ko-KR" sz="2000" b="1" dirty="0">
                <a:solidFill>
                  <a:prstClr val="black"/>
                </a:solidFill>
              </a:rPr>
              <a:t> </a:t>
            </a:r>
            <a:r>
              <a:rPr lang="ko-KR" altLang="en-US" sz="2000" b="1" dirty="0">
                <a:solidFill>
                  <a:prstClr val="black"/>
                </a:solidFill>
              </a:rPr>
              <a:t>사용중인 이미지 적용</a:t>
            </a:r>
            <a:endParaRPr lang="en-US" altLang="ko-KR" sz="2000" b="1" dirty="0">
              <a:solidFill>
                <a:prstClr val="black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4CD0001C-17F9-3B58-199F-B9888A32ABAA}"/>
              </a:ext>
            </a:extLst>
          </p:cNvPr>
          <p:cNvSpPr/>
          <p:nvPr/>
        </p:nvSpPr>
        <p:spPr>
          <a:xfrm>
            <a:off x="5498038" y="1147935"/>
            <a:ext cx="2228445" cy="431501"/>
          </a:xfrm>
          <a:prstGeom prst="rect">
            <a:avLst/>
          </a:prstGeom>
          <a:solidFill>
            <a:schemeClr val="bg1"/>
          </a:solidFill>
        </p:spPr>
        <p:txBody>
          <a:bodyPr wrap="none" rtlCol="0" anchor="ctr">
            <a:noAutofit/>
          </a:bodyPr>
          <a:lstStyle/>
          <a:p>
            <a:pPr>
              <a:lnSpc>
                <a:spcPct val="150000"/>
              </a:lnSpc>
            </a:pP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▶ 항목에 대한 직관적인 이해를 </a:t>
            </a:r>
            <a:r>
              <a:rPr lang="ko-KR" altLang="en-US" sz="12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도와줌</a:t>
            </a: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실제 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SW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상에서 변경점을 보여준다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D60B5A4D-E59D-3AAF-309E-210391602DDD}"/>
              </a:ext>
            </a:extLst>
          </p:cNvPr>
          <p:cNvSpPr/>
          <p:nvPr/>
        </p:nvSpPr>
        <p:spPr>
          <a:xfrm>
            <a:off x="5508104" y="1903738"/>
            <a:ext cx="2523250" cy="330752"/>
          </a:xfrm>
          <a:prstGeom prst="rect">
            <a:avLst/>
          </a:prstGeom>
          <a:solidFill>
            <a:schemeClr val="bg1"/>
          </a:solidFill>
        </p:spPr>
        <p:txBody>
          <a:bodyPr wrap="none" rtlCol="0"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▶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도움말과 함께 적용해 편의성 강화</a:t>
            </a: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6612D04F-4584-111D-31A4-0B98128EC2E7}"/>
              </a:ext>
            </a:extLst>
          </p:cNvPr>
          <p:cNvSpPr/>
          <p:nvPr/>
        </p:nvSpPr>
        <p:spPr>
          <a:xfrm>
            <a:off x="5498038" y="2563893"/>
            <a:ext cx="2587015" cy="340131"/>
          </a:xfrm>
          <a:prstGeom prst="rect">
            <a:avLst/>
          </a:prstGeom>
          <a:solidFill>
            <a:schemeClr val="bg1"/>
          </a:solidFill>
        </p:spPr>
        <p:txBody>
          <a:bodyPr wrap="none" rtlCol="0"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▶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이미지 클릭 후 저장버튼</a:t>
            </a: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=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해당되는 파라미터 값으로 변환 후 입력</a:t>
            </a: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DAAA0CA5-D26D-3A21-7AD2-F9083223100E}"/>
              </a:ext>
            </a:extLst>
          </p:cNvPr>
          <p:cNvSpPr/>
          <p:nvPr/>
        </p:nvSpPr>
        <p:spPr>
          <a:xfrm>
            <a:off x="5498038" y="3233427"/>
            <a:ext cx="3024336" cy="564493"/>
          </a:xfrm>
          <a:prstGeom prst="rect">
            <a:avLst/>
          </a:prstGeom>
          <a:solidFill>
            <a:schemeClr val="bg1"/>
          </a:solidFill>
        </p:spPr>
        <p:txBody>
          <a:bodyPr wrap="none" rtlCol="0"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▶ 커서 올리면 파라미터 변경 결과값 제시</a:t>
            </a: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=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어떤 값이 입력되는지 정확하게 파악</a:t>
            </a: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B9CDDEAA-7AE3-C5D8-3281-1CB119DCA0AD}"/>
              </a:ext>
            </a:extLst>
          </p:cNvPr>
          <p:cNvSpPr/>
          <p:nvPr/>
        </p:nvSpPr>
        <p:spPr>
          <a:xfrm>
            <a:off x="2123728" y="1059582"/>
            <a:ext cx="2592288" cy="2880320"/>
          </a:xfrm>
          <a:prstGeom prst="rect">
            <a:avLst/>
          </a:prstGeom>
          <a:noFill/>
          <a:ln w="25400">
            <a:solidFill>
              <a:srgbClr val="FFC000"/>
            </a:solidFill>
          </a:ln>
        </p:spPr>
        <p:txBody>
          <a:bodyPr wrap="none" rtlCol="0" anchor="ctr">
            <a:noAutofit/>
          </a:bodyPr>
          <a:lstStyle/>
          <a:p>
            <a:pPr algn="ctr">
              <a:lnSpc>
                <a:spcPct val="150000"/>
              </a:lnSpc>
            </a:pPr>
            <a:endParaRPr lang="ko-KR" altLang="en-US" sz="1600" dirty="0" err="1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48297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AB287E01-200A-52E6-F99B-DF4517C62C30}"/>
              </a:ext>
            </a:extLst>
          </p:cNvPr>
          <p:cNvSpPr/>
          <p:nvPr/>
        </p:nvSpPr>
        <p:spPr>
          <a:xfrm>
            <a:off x="5436097" y="875607"/>
            <a:ext cx="3227520" cy="3502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none" rtlCol="0" anchor="ctr">
            <a:noAutofit/>
          </a:bodyPr>
          <a:lstStyle/>
          <a:p>
            <a:pPr algn="ctr">
              <a:lnSpc>
                <a:spcPct val="150000"/>
              </a:lnSpc>
            </a:pP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28932" y="875607"/>
            <a:ext cx="4796277" cy="350367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2">
                <a:lumMod val="75000"/>
              </a:schemeClr>
            </a:solidFill>
          </a:ln>
        </p:spPr>
        <p:txBody>
          <a:bodyPr wrap="none" rtlCol="0" anchor="ctr">
            <a:noAutofit/>
          </a:bodyPr>
          <a:lstStyle/>
          <a:p>
            <a:pPr algn="ctr">
              <a:lnSpc>
                <a:spcPct val="150000"/>
              </a:lnSpc>
            </a:pPr>
            <a:endParaRPr lang="ko-KR" altLang="en-US" sz="1600" dirty="0" err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701" y="973319"/>
            <a:ext cx="4727358" cy="3280482"/>
          </a:xfrm>
          <a:prstGeom prst="rect">
            <a:avLst/>
          </a:prstGeom>
        </p:spPr>
      </p:pic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ko-KR" dirty="0">
                <a:latin typeface="+mj-ea"/>
              </a:rPr>
              <a:t>Ⅲ</a:t>
            </a:r>
            <a:r>
              <a:rPr lang="en-US" altLang="ko-KR" dirty="0"/>
              <a:t>. </a:t>
            </a:r>
            <a:r>
              <a:rPr lang="ko-KR" altLang="en-US" dirty="0"/>
              <a:t>개발 결과 및 향후 계획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110528" y="1823881"/>
            <a:ext cx="2314998" cy="127849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none" rtlCol="0" anchor="ctr">
            <a:noAutofit/>
          </a:bodyPr>
          <a:lstStyle/>
          <a:p>
            <a:pPr algn="ctr">
              <a:lnSpc>
                <a:spcPct val="150000"/>
              </a:lnSpc>
            </a:pPr>
            <a:endParaRPr lang="ko-KR" altLang="en-US" sz="1600" dirty="0" err="1">
              <a:solidFill>
                <a:prstClr val="black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1857" y="2039904"/>
            <a:ext cx="1312438" cy="977148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2168036" y="2240446"/>
            <a:ext cx="748970" cy="288032"/>
          </a:xfrm>
          <a:prstGeom prst="rect">
            <a:avLst/>
          </a:prstGeom>
          <a:noFill/>
          <a:ln w="25400">
            <a:solidFill>
              <a:srgbClr val="FFC000"/>
            </a:solidFill>
          </a:ln>
        </p:spPr>
        <p:txBody>
          <a:bodyPr wrap="none" rtlCol="0" anchor="ctr">
            <a:noAutofit/>
          </a:bodyPr>
          <a:lstStyle/>
          <a:p>
            <a:pPr algn="ctr">
              <a:lnSpc>
                <a:spcPct val="150000"/>
              </a:lnSpc>
            </a:pPr>
            <a:endParaRPr lang="ko-KR" altLang="en-US" sz="1600" dirty="0" err="1">
              <a:solidFill>
                <a:prstClr val="black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6413" y="2432287"/>
            <a:ext cx="290516" cy="36254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ED80F30F-EA57-DC33-6F64-9DF9E521131D}"/>
              </a:ext>
            </a:extLst>
          </p:cNvPr>
          <p:cNvSpPr txBox="1"/>
          <p:nvPr/>
        </p:nvSpPr>
        <p:spPr>
          <a:xfrm>
            <a:off x="927603" y="482043"/>
            <a:ext cx="4642865" cy="380480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en-US" altLang="ko-KR" sz="2000" b="1" dirty="0">
                <a:solidFill>
                  <a:prstClr val="black"/>
                </a:solidFill>
              </a:rPr>
              <a:t>1-5. </a:t>
            </a:r>
            <a:r>
              <a:rPr lang="ko-KR" altLang="en-US" sz="2000" b="1" dirty="0">
                <a:solidFill>
                  <a:prstClr val="black"/>
                </a:solidFill>
              </a:rPr>
              <a:t>사용하지 않는 </a:t>
            </a:r>
            <a:r>
              <a:rPr lang="ko-KR" altLang="en-US" sz="2000" b="1" dirty="0" err="1">
                <a:solidFill>
                  <a:prstClr val="black"/>
                </a:solidFill>
              </a:rPr>
              <a:t>파라미터</a:t>
            </a:r>
            <a:r>
              <a:rPr lang="ko-KR" altLang="en-US" sz="2000" b="1" dirty="0">
                <a:solidFill>
                  <a:prstClr val="black"/>
                </a:solidFill>
              </a:rPr>
              <a:t> 항목 구분</a:t>
            </a:r>
            <a:endParaRPr lang="en-US" altLang="ko-KR" sz="2000" b="1" dirty="0">
              <a:solidFill>
                <a:prstClr val="black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68B02417-D1CF-9D63-BFC7-C82054790DE5}"/>
              </a:ext>
            </a:extLst>
          </p:cNvPr>
          <p:cNvSpPr/>
          <p:nvPr/>
        </p:nvSpPr>
        <p:spPr>
          <a:xfrm>
            <a:off x="5498038" y="1147935"/>
            <a:ext cx="2228445" cy="431501"/>
          </a:xfrm>
          <a:prstGeom prst="rect">
            <a:avLst/>
          </a:prstGeom>
          <a:solidFill>
            <a:schemeClr val="bg1"/>
          </a:solidFill>
        </p:spPr>
        <p:txBody>
          <a:bodyPr wrap="none" rtlCol="0" anchor="ctr">
            <a:noAutofit/>
          </a:bodyPr>
          <a:lstStyle/>
          <a:p>
            <a:pPr>
              <a:lnSpc>
                <a:spcPct val="150000"/>
              </a:lnSpc>
            </a:pP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▶ 로그인 권한에 따른 파라미터 접근</a:t>
            </a: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(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현재는 모든 권한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A6A0FCB0-F746-75AA-BEA3-8999C6FB37FD}"/>
              </a:ext>
            </a:extLst>
          </p:cNvPr>
          <p:cNvSpPr/>
          <p:nvPr/>
        </p:nvSpPr>
        <p:spPr>
          <a:xfrm>
            <a:off x="5508104" y="1903738"/>
            <a:ext cx="2523250" cy="330752"/>
          </a:xfrm>
          <a:prstGeom prst="rect">
            <a:avLst/>
          </a:prstGeom>
          <a:solidFill>
            <a:schemeClr val="bg1"/>
          </a:solidFill>
        </p:spPr>
        <p:txBody>
          <a:bodyPr wrap="none" rtlCol="0"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▶ 존재하지만 사용하지 않는 항목 비활성화</a:t>
            </a: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(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도움말은 제공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232979C9-7997-22B4-124E-B770623F9A22}"/>
              </a:ext>
            </a:extLst>
          </p:cNvPr>
          <p:cNvSpPr/>
          <p:nvPr/>
        </p:nvSpPr>
        <p:spPr>
          <a:xfrm>
            <a:off x="5498038" y="2563893"/>
            <a:ext cx="2587015" cy="340131"/>
          </a:xfrm>
          <a:prstGeom prst="rect">
            <a:avLst/>
          </a:prstGeom>
          <a:solidFill>
            <a:schemeClr val="bg1"/>
          </a:solidFill>
        </p:spPr>
        <p:txBody>
          <a:bodyPr wrap="none" rtlCol="0"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▶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오류 다이얼로그 출력</a:t>
            </a: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=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미사용 파라미터 구분</a:t>
            </a: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4C63A355-B5FE-8A4A-7A38-B4E16620AD58}"/>
              </a:ext>
            </a:extLst>
          </p:cNvPr>
          <p:cNvSpPr/>
          <p:nvPr/>
        </p:nvSpPr>
        <p:spPr>
          <a:xfrm>
            <a:off x="5498038" y="3233427"/>
            <a:ext cx="3024336" cy="564493"/>
          </a:xfrm>
          <a:prstGeom prst="rect">
            <a:avLst/>
          </a:prstGeom>
          <a:solidFill>
            <a:schemeClr val="bg1"/>
          </a:solidFill>
        </p:spPr>
        <p:txBody>
          <a:bodyPr wrap="none" rtlCol="0"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▶ 사용하지 않지만 입력된 값이 있을 경우</a:t>
            </a: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=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값 보여주기만 제공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편집 불가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14256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6648227" y="875607"/>
            <a:ext cx="1566549" cy="350367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2">
                <a:lumMod val="75000"/>
              </a:schemeClr>
            </a:solidFill>
          </a:ln>
        </p:spPr>
        <p:txBody>
          <a:bodyPr wrap="none" rtlCol="0" anchor="ctr">
            <a:noAutofit/>
          </a:bodyPr>
          <a:lstStyle/>
          <a:p>
            <a:pPr algn="ctr">
              <a:lnSpc>
                <a:spcPct val="150000"/>
              </a:lnSpc>
            </a:pPr>
            <a:endParaRPr lang="ko-KR" altLang="en-US" sz="1600" dirty="0" err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28932" y="875607"/>
            <a:ext cx="4796277" cy="350367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2">
                <a:lumMod val="75000"/>
              </a:schemeClr>
            </a:solidFill>
          </a:ln>
        </p:spPr>
        <p:txBody>
          <a:bodyPr wrap="none" rtlCol="0" anchor="ctr">
            <a:noAutofit/>
          </a:bodyPr>
          <a:lstStyle/>
          <a:p>
            <a:pPr algn="ctr">
              <a:lnSpc>
                <a:spcPct val="150000"/>
              </a:lnSpc>
            </a:pPr>
            <a:endParaRPr lang="ko-KR" altLang="en-US" sz="1600" dirty="0" err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ko-KR" dirty="0">
                <a:latin typeface="+mj-ea"/>
              </a:rPr>
              <a:t>Ⅲ</a:t>
            </a:r>
            <a:r>
              <a:rPr lang="en-US" altLang="ko-KR" dirty="0"/>
              <a:t>. </a:t>
            </a:r>
            <a:r>
              <a:rPr lang="ko-KR" altLang="en-US" dirty="0"/>
              <a:t>개발 결과 및 향후 계획</a:t>
            </a:r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133" y="907524"/>
            <a:ext cx="4746827" cy="3433584"/>
          </a:xfrm>
          <a:prstGeom prst="rect">
            <a:avLst/>
          </a:prstGeom>
        </p:spPr>
      </p:pic>
      <p:cxnSp>
        <p:nvCxnSpPr>
          <p:cNvPr id="43" name="직선 연결선 42"/>
          <p:cNvCxnSpPr>
            <a:cxnSpLocks/>
          </p:cNvCxnSpPr>
          <p:nvPr/>
        </p:nvCxnSpPr>
        <p:spPr>
          <a:xfrm>
            <a:off x="4572000" y="3018878"/>
            <a:ext cx="0" cy="81819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>
            <a:cxnSpLocks/>
          </p:cNvCxnSpPr>
          <p:nvPr/>
        </p:nvCxnSpPr>
        <p:spPr>
          <a:xfrm flipH="1">
            <a:off x="4355976" y="3826723"/>
            <a:ext cx="213766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그림 5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3270" y="900155"/>
            <a:ext cx="1476202" cy="3451227"/>
          </a:xfrm>
          <a:prstGeom prst="rect">
            <a:avLst/>
          </a:prstGeom>
        </p:spPr>
      </p:pic>
      <p:sp>
        <p:nvSpPr>
          <p:cNvPr id="54" name="모서리가 둥근 직사각형 53"/>
          <p:cNvSpPr/>
          <p:nvPr/>
        </p:nvSpPr>
        <p:spPr>
          <a:xfrm>
            <a:off x="6495004" y="1809293"/>
            <a:ext cx="1856797" cy="331844"/>
          </a:xfrm>
          <a:prstGeom prst="roundRect">
            <a:avLst/>
          </a:prstGeom>
          <a:solidFill>
            <a:srgbClr val="FFFF00">
              <a:alpha val="20000"/>
            </a:srgbClr>
          </a:solidFill>
        </p:spPr>
        <p:txBody>
          <a:bodyPr wrap="none" rtlCol="0" anchor="ctr">
            <a:noAutofit/>
          </a:bodyPr>
          <a:lstStyle/>
          <a:p>
            <a:pPr algn="ctr">
              <a:lnSpc>
                <a:spcPct val="150000"/>
              </a:lnSpc>
            </a:pPr>
            <a:endParaRPr lang="ko-KR" altLang="en-US" sz="1600" dirty="0" err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오른쪽 화살표 54"/>
          <p:cNvSpPr/>
          <p:nvPr/>
        </p:nvSpPr>
        <p:spPr>
          <a:xfrm>
            <a:off x="5652120" y="2245348"/>
            <a:ext cx="648072" cy="848290"/>
          </a:xfrm>
          <a:prstGeom prst="rightArrow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 anchor="ctr">
            <a:noAutofit/>
          </a:bodyPr>
          <a:lstStyle/>
          <a:p>
            <a:pPr algn="ctr">
              <a:lnSpc>
                <a:spcPct val="150000"/>
              </a:lnSpc>
            </a:pPr>
            <a:endParaRPr lang="ko-KR" altLang="en-US" sz="1600" dirty="0" err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ED80F30F-EA57-DC33-6F64-9DF9E521131D}"/>
              </a:ext>
            </a:extLst>
          </p:cNvPr>
          <p:cNvSpPr txBox="1"/>
          <p:nvPr/>
        </p:nvSpPr>
        <p:spPr>
          <a:xfrm>
            <a:off x="3597646" y="4011910"/>
            <a:ext cx="1296144" cy="31892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1600" b="1" dirty="0"/>
              <a:t>변경 후 저장</a:t>
            </a:r>
            <a:endParaRPr lang="en-US" altLang="ko-KR" sz="8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ED80F30F-EA57-DC33-6F64-9DF9E521131D}"/>
              </a:ext>
            </a:extLst>
          </p:cNvPr>
          <p:cNvSpPr txBox="1"/>
          <p:nvPr/>
        </p:nvSpPr>
        <p:spPr>
          <a:xfrm>
            <a:off x="927603" y="482043"/>
            <a:ext cx="1988292" cy="380480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en-US" altLang="ko-KR" sz="2000" b="1" dirty="0">
                <a:solidFill>
                  <a:prstClr val="black"/>
                </a:solidFill>
              </a:rPr>
              <a:t>1-6. </a:t>
            </a:r>
            <a:r>
              <a:rPr lang="ko-KR" altLang="en-US" sz="2000" b="1" dirty="0">
                <a:solidFill>
                  <a:prstClr val="black"/>
                </a:solidFill>
              </a:rPr>
              <a:t>적용 예시 </a:t>
            </a:r>
            <a:r>
              <a:rPr lang="en-US" altLang="ko-KR" sz="2000" b="1" dirty="0">
                <a:solidFill>
                  <a:prstClr val="black"/>
                </a:solidFill>
              </a:rPr>
              <a:t>1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2627785" y="2850066"/>
            <a:ext cx="2016224" cy="16881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none" rtlCol="0" anchor="ctr">
            <a:noAutofit/>
          </a:bodyPr>
          <a:lstStyle/>
          <a:p>
            <a:pPr algn="ctr">
              <a:lnSpc>
                <a:spcPct val="150000"/>
              </a:lnSpc>
            </a:pPr>
            <a:endParaRPr lang="ko-KR" altLang="en-US" sz="1600" dirty="0" err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709C545E-DAF6-0E91-C50A-28FB0C625336}"/>
              </a:ext>
            </a:extLst>
          </p:cNvPr>
          <p:cNvSpPr/>
          <p:nvPr/>
        </p:nvSpPr>
        <p:spPr>
          <a:xfrm>
            <a:off x="3279089" y="3587693"/>
            <a:ext cx="979478" cy="373344"/>
          </a:xfrm>
          <a:prstGeom prst="rect">
            <a:avLst/>
          </a:prstGeom>
          <a:noFill/>
          <a:ln w="25400">
            <a:solidFill>
              <a:srgbClr val="00C488"/>
            </a:solidFill>
          </a:ln>
        </p:spPr>
        <p:txBody>
          <a:bodyPr wrap="none" rtlCol="0" anchor="ctr">
            <a:noAutofit/>
          </a:bodyPr>
          <a:lstStyle/>
          <a:p>
            <a:pPr algn="ctr">
              <a:lnSpc>
                <a:spcPct val="150000"/>
              </a:lnSpc>
            </a:pPr>
            <a:endParaRPr lang="ko-KR" altLang="en-US" sz="1600" dirty="0" err="1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61554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428932" y="875607"/>
            <a:ext cx="4796277" cy="350367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2">
                <a:lumMod val="75000"/>
              </a:schemeClr>
            </a:solidFill>
          </a:ln>
        </p:spPr>
        <p:txBody>
          <a:bodyPr wrap="none" rtlCol="0" anchor="ctr">
            <a:noAutofit/>
          </a:bodyPr>
          <a:lstStyle/>
          <a:p>
            <a:pPr algn="ctr">
              <a:lnSpc>
                <a:spcPct val="150000"/>
              </a:lnSpc>
            </a:pPr>
            <a:endParaRPr lang="ko-KR" altLang="en-US" sz="1600" dirty="0" err="1">
              <a:solidFill>
                <a:prstClr val="black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508" y="885871"/>
            <a:ext cx="4647124" cy="3479794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5641845" y="1141863"/>
            <a:ext cx="3214586" cy="285964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2">
                <a:lumMod val="75000"/>
              </a:schemeClr>
            </a:solidFill>
          </a:ln>
        </p:spPr>
        <p:txBody>
          <a:bodyPr wrap="none" rtlCol="0" anchor="ctr">
            <a:noAutofit/>
          </a:bodyPr>
          <a:lstStyle/>
          <a:p>
            <a:pPr algn="ctr">
              <a:lnSpc>
                <a:spcPct val="150000"/>
              </a:lnSpc>
            </a:pPr>
            <a:endParaRPr lang="ko-KR" altLang="en-US" sz="1600" dirty="0" err="1">
              <a:solidFill>
                <a:prstClr val="black"/>
              </a:solidFill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ko-KR" dirty="0">
                <a:latin typeface="+mj-ea"/>
              </a:rPr>
              <a:t>Ⅲ</a:t>
            </a:r>
            <a:r>
              <a:rPr lang="en-US" altLang="ko-KR" dirty="0"/>
              <a:t>. </a:t>
            </a:r>
            <a:r>
              <a:rPr lang="ko-KR" altLang="en-US" dirty="0"/>
              <a:t>개발 결과 및 향후 계획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2843807" y="1235690"/>
            <a:ext cx="1080121" cy="133606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none" rtlCol="0" anchor="ctr">
            <a:noAutofit/>
          </a:bodyPr>
          <a:lstStyle/>
          <a:p>
            <a:pPr algn="ctr">
              <a:lnSpc>
                <a:spcPct val="150000"/>
              </a:lnSpc>
            </a:pPr>
            <a:endParaRPr lang="ko-KR" altLang="en-US" sz="1600" dirty="0" err="1">
              <a:solidFill>
                <a:prstClr val="black"/>
              </a:solidFill>
            </a:endParaRPr>
          </a:p>
        </p:txBody>
      </p:sp>
      <p:cxnSp>
        <p:nvCxnSpPr>
          <p:cNvPr id="43" name="직선 연결선 42"/>
          <p:cNvCxnSpPr/>
          <p:nvPr/>
        </p:nvCxnSpPr>
        <p:spPr>
          <a:xfrm>
            <a:off x="3923024" y="2581120"/>
            <a:ext cx="0" cy="158902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/>
          <p:nvPr/>
        </p:nvCxnSpPr>
        <p:spPr>
          <a:xfrm flipH="1">
            <a:off x="3782170" y="4160069"/>
            <a:ext cx="141758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오른쪽 화살표 54"/>
          <p:cNvSpPr/>
          <p:nvPr/>
        </p:nvSpPr>
        <p:spPr>
          <a:xfrm>
            <a:off x="5225208" y="2300474"/>
            <a:ext cx="416637" cy="542426"/>
          </a:xfrm>
          <a:prstGeom prst="rightArrow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 anchor="ctr">
            <a:noAutofit/>
          </a:bodyPr>
          <a:lstStyle/>
          <a:p>
            <a:pPr algn="ctr">
              <a:lnSpc>
                <a:spcPct val="150000"/>
              </a:lnSpc>
            </a:pPr>
            <a:endParaRPr lang="ko-KR" altLang="en-US" sz="1600" dirty="0" err="1">
              <a:solidFill>
                <a:prstClr val="black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ED80F30F-EA57-DC33-6F64-9DF9E521131D}"/>
              </a:ext>
            </a:extLst>
          </p:cNvPr>
          <p:cNvSpPr txBox="1"/>
          <p:nvPr/>
        </p:nvSpPr>
        <p:spPr>
          <a:xfrm>
            <a:off x="3988041" y="3991237"/>
            <a:ext cx="1296144" cy="31892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1600" b="1" dirty="0">
                <a:solidFill>
                  <a:prstClr val="black"/>
                </a:solidFill>
              </a:rPr>
              <a:t>변경 후 저장</a:t>
            </a:r>
            <a:endParaRPr lang="en-US" altLang="ko-KR" sz="800" b="1" dirty="0">
              <a:solidFill>
                <a:prstClr val="black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ED80F30F-EA57-DC33-6F64-9DF9E521131D}"/>
              </a:ext>
            </a:extLst>
          </p:cNvPr>
          <p:cNvSpPr txBox="1"/>
          <p:nvPr/>
        </p:nvSpPr>
        <p:spPr>
          <a:xfrm>
            <a:off x="927603" y="482043"/>
            <a:ext cx="1988292" cy="380480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en-US" altLang="ko-KR" sz="2000" b="1" dirty="0">
                <a:solidFill>
                  <a:prstClr val="black"/>
                </a:solidFill>
              </a:rPr>
              <a:t>1-6. </a:t>
            </a:r>
            <a:r>
              <a:rPr lang="ko-KR" altLang="en-US" sz="2000" b="1" dirty="0">
                <a:solidFill>
                  <a:prstClr val="black"/>
                </a:solidFill>
              </a:rPr>
              <a:t>적용 예시 </a:t>
            </a:r>
            <a:r>
              <a:rPr lang="en-US" altLang="ko-KR" sz="2000" b="1" dirty="0">
                <a:solidFill>
                  <a:prstClr val="black"/>
                </a:solidFill>
              </a:rPr>
              <a:t>2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0316" y="1172296"/>
            <a:ext cx="3143294" cy="2798782"/>
          </a:xfrm>
          <a:prstGeom prst="rect">
            <a:avLst/>
          </a:prstGeom>
        </p:spPr>
      </p:pic>
      <p:sp>
        <p:nvSpPr>
          <p:cNvPr id="54" name="모서리가 둥근 직사각형 53"/>
          <p:cNvSpPr/>
          <p:nvPr/>
        </p:nvSpPr>
        <p:spPr>
          <a:xfrm>
            <a:off x="7985187" y="1904768"/>
            <a:ext cx="900140" cy="1008112"/>
          </a:xfrm>
          <a:prstGeom prst="roundRect">
            <a:avLst/>
          </a:prstGeom>
          <a:solidFill>
            <a:srgbClr val="FFFF00">
              <a:alpha val="20000"/>
            </a:srgbClr>
          </a:solidFill>
          <a:effectLst>
            <a:softEdge rad="0"/>
          </a:effectLst>
        </p:spPr>
        <p:txBody>
          <a:bodyPr wrap="none" rtlCol="0" anchor="ctr">
            <a:noAutofit/>
          </a:bodyPr>
          <a:lstStyle/>
          <a:p>
            <a:pPr algn="ctr">
              <a:lnSpc>
                <a:spcPct val="150000"/>
              </a:lnSpc>
            </a:pPr>
            <a:endParaRPr lang="ko-KR" altLang="en-US" sz="1600" dirty="0" err="1">
              <a:solidFill>
                <a:prstClr val="black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CC918491-EEEE-C4A1-813F-6F317496FCFE}"/>
              </a:ext>
            </a:extLst>
          </p:cNvPr>
          <p:cNvSpPr/>
          <p:nvPr/>
        </p:nvSpPr>
        <p:spPr>
          <a:xfrm>
            <a:off x="2975126" y="3989201"/>
            <a:ext cx="794345" cy="318925"/>
          </a:xfrm>
          <a:prstGeom prst="rect">
            <a:avLst/>
          </a:prstGeom>
          <a:noFill/>
          <a:ln w="25400">
            <a:solidFill>
              <a:srgbClr val="00C488"/>
            </a:solidFill>
          </a:ln>
        </p:spPr>
        <p:txBody>
          <a:bodyPr wrap="none" rtlCol="0" anchor="ctr">
            <a:noAutofit/>
          </a:bodyPr>
          <a:lstStyle/>
          <a:p>
            <a:pPr algn="ctr">
              <a:lnSpc>
                <a:spcPct val="150000"/>
              </a:lnSpc>
            </a:pPr>
            <a:endParaRPr lang="ko-KR" altLang="en-US" sz="1600" dirty="0" err="1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4418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텍스트 개체 틀 7"/>
          <p:cNvSpPr>
            <a:spLocks noGrp="1"/>
          </p:cNvSpPr>
          <p:nvPr>
            <p:ph type="body" sz="quarter" idx="10"/>
          </p:nvPr>
        </p:nvSpPr>
        <p:spPr>
          <a:xfrm>
            <a:off x="2915816" y="339502"/>
            <a:ext cx="5616624" cy="4320481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2100" dirty="0">
                <a:latin typeface="+mj-ea"/>
              </a:rPr>
              <a:t>Ⅰ</a:t>
            </a:r>
            <a:r>
              <a:rPr lang="en-US" altLang="ko-KR" sz="2100" dirty="0"/>
              <a:t>. </a:t>
            </a:r>
            <a:r>
              <a:rPr lang="ko-KR" altLang="en-US" sz="2100" dirty="0"/>
              <a:t>프로젝트 목적 및 배경</a:t>
            </a:r>
            <a:endParaRPr lang="en-US" altLang="ko-KR" sz="2100" dirty="0"/>
          </a:p>
          <a:p>
            <a:pPr>
              <a:lnSpc>
                <a:spcPct val="150000"/>
              </a:lnSpc>
            </a:pPr>
            <a:r>
              <a:rPr lang="en-US" altLang="ko-KR" sz="1800" dirty="0"/>
              <a:t>   - </a:t>
            </a:r>
            <a:r>
              <a:rPr lang="ko-KR" altLang="en-US" sz="1800" dirty="0"/>
              <a:t>선행 조사 </a:t>
            </a:r>
            <a:r>
              <a:rPr lang="en-US" altLang="ko-KR" sz="1800" dirty="0"/>
              <a:t>:</a:t>
            </a:r>
            <a:r>
              <a:rPr lang="ko-KR" altLang="en-US" sz="1800" dirty="0"/>
              <a:t> </a:t>
            </a:r>
            <a:r>
              <a:rPr lang="en-US" altLang="ko-KR" sz="1800" dirty="0"/>
              <a:t>Parameter List</a:t>
            </a:r>
          </a:p>
          <a:p>
            <a:pPr>
              <a:lnSpc>
                <a:spcPct val="150000"/>
              </a:lnSpc>
            </a:pPr>
            <a:r>
              <a:rPr kumimoji="1" lang="en-US" altLang="ko-KR" sz="1800" dirty="0">
                <a:latin typeface="+mj-ea"/>
              </a:rPr>
              <a:t>   - </a:t>
            </a:r>
            <a:r>
              <a:rPr kumimoji="1" lang="ko-KR" altLang="en-US" sz="1800" dirty="0">
                <a:latin typeface="+mj-ea"/>
              </a:rPr>
              <a:t>주요 파라미터 정리</a:t>
            </a:r>
            <a:r>
              <a:rPr kumimoji="1" lang="en-US" altLang="ko-KR" sz="1800" dirty="0">
                <a:latin typeface="+mj-ea"/>
              </a:rPr>
              <a:t> </a:t>
            </a:r>
            <a:r>
              <a:rPr kumimoji="1" lang="ko-KR" altLang="en-US" sz="1800" dirty="0">
                <a:latin typeface="+mj-ea"/>
              </a:rPr>
              <a:t>및</a:t>
            </a:r>
            <a:r>
              <a:rPr kumimoji="1" lang="en-US" altLang="ko-KR" sz="1800" dirty="0">
                <a:latin typeface="+mj-ea"/>
              </a:rPr>
              <a:t> </a:t>
            </a:r>
            <a:r>
              <a:rPr kumimoji="1" lang="ko-KR" altLang="en-US" sz="1800" dirty="0">
                <a:latin typeface="+mj-ea"/>
              </a:rPr>
              <a:t>분석</a:t>
            </a:r>
            <a:endParaRPr kumimoji="1" lang="en-US" altLang="ko-KR" sz="1800" dirty="0">
              <a:latin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2100" dirty="0">
                <a:latin typeface="+mj-ea"/>
              </a:rPr>
              <a:t>Ⅱ</a:t>
            </a:r>
            <a:r>
              <a:rPr lang="en-US" altLang="ko-KR" sz="2100" dirty="0"/>
              <a:t>. </a:t>
            </a:r>
            <a:r>
              <a:rPr lang="ko-KR" altLang="en-US" sz="2100" dirty="0"/>
              <a:t>프로젝트 설계 및 개발 방향</a:t>
            </a:r>
            <a:endParaRPr lang="en-US" altLang="ko-KR" sz="2100" dirty="0"/>
          </a:p>
          <a:p>
            <a:pPr>
              <a:lnSpc>
                <a:spcPct val="150000"/>
              </a:lnSpc>
            </a:pPr>
            <a:r>
              <a:rPr kumimoji="1" lang="en-US" altLang="ko-KR" sz="1800" dirty="0">
                <a:latin typeface="+mj-ea"/>
              </a:rPr>
              <a:t>   - </a:t>
            </a:r>
            <a:r>
              <a:rPr kumimoji="1" lang="ko-KR" altLang="en-US" sz="1800" dirty="0">
                <a:latin typeface="+mj-ea"/>
              </a:rPr>
              <a:t>개발 방향</a:t>
            </a:r>
            <a:endParaRPr kumimoji="1" lang="en-US" altLang="ko-KR" sz="1800" dirty="0">
              <a:latin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800" dirty="0">
                <a:latin typeface="+mj-ea"/>
              </a:rPr>
              <a:t>   - UI</a:t>
            </a:r>
            <a:r>
              <a:rPr kumimoji="1" lang="ko-KR" altLang="en-US" sz="1800" dirty="0">
                <a:latin typeface="+mj-ea"/>
              </a:rPr>
              <a:t> 기본 설계 </a:t>
            </a:r>
            <a:endParaRPr kumimoji="1" lang="en-US" altLang="ko-KR" sz="1800" dirty="0">
              <a:latin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2100" dirty="0">
                <a:latin typeface="+mj-ea"/>
              </a:rPr>
              <a:t>Ⅲ</a:t>
            </a:r>
            <a:r>
              <a:rPr lang="en-US" altLang="ko-KR" sz="2100" dirty="0"/>
              <a:t>. </a:t>
            </a:r>
            <a:r>
              <a:rPr kumimoji="1" lang="ko-KR" altLang="en-US" sz="2100" dirty="0">
                <a:latin typeface="+mj-ea"/>
              </a:rPr>
              <a:t>프로젝트 결과 및 향후 계획</a:t>
            </a:r>
            <a:endParaRPr lang="en-US" altLang="ko-KR" sz="2100" dirty="0"/>
          </a:p>
          <a:p>
            <a:pPr>
              <a:lnSpc>
                <a:spcPct val="150000"/>
              </a:lnSpc>
            </a:pPr>
            <a:r>
              <a:rPr lang="en-US" altLang="ko-KR" sz="1800" dirty="0"/>
              <a:t>   - </a:t>
            </a:r>
            <a:r>
              <a:rPr lang="ko-KR" altLang="en-US" sz="1800" dirty="0"/>
              <a:t>개발 결과</a:t>
            </a:r>
            <a:endParaRPr lang="en-US" altLang="ko-KR" sz="1800" dirty="0"/>
          </a:p>
          <a:p>
            <a:pPr>
              <a:lnSpc>
                <a:spcPct val="150000"/>
              </a:lnSpc>
            </a:pPr>
            <a:r>
              <a:rPr lang="en-US" altLang="ko-KR" sz="1800" dirty="0"/>
              <a:t>   - </a:t>
            </a:r>
            <a:r>
              <a:rPr lang="ko-KR" altLang="en-US" sz="1800" dirty="0"/>
              <a:t>습득 정보</a:t>
            </a:r>
            <a:endParaRPr lang="en-US" altLang="ko-KR" sz="1800" dirty="0"/>
          </a:p>
          <a:p>
            <a:pPr>
              <a:lnSpc>
                <a:spcPct val="150000"/>
              </a:lnSpc>
            </a:pPr>
            <a:r>
              <a:rPr lang="en-US" altLang="ko-KR" sz="1800" dirty="0"/>
              <a:t>   - </a:t>
            </a:r>
            <a:r>
              <a:rPr lang="ko-KR" altLang="en-US" sz="1800" dirty="0"/>
              <a:t>향후 계획</a:t>
            </a:r>
          </a:p>
        </p:txBody>
      </p:sp>
    </p:spTree>
    <p:extLst>
      <p:ext uri="{BB962C8B-B14F-4D97-AF65-F5344CB8AC3E}">
        <p14:creationId xmlns:p14="http://schemas.microsoft.com/office/powerpoint/2010/main" val="3953968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ko-KR" dirty="0">
                <a:latin typeface="+mj-ea"/>
              </a:rPr>
              <a:t>Ⅲ</a:t>
            </a:r>
            <a:r>
              <a:rPr lang="en-US" altLang="ko-KR" dirty="0"/>
              <a:t>. </a:t>
            </a:r>
            <a:r>
              <a:rPr lang="ko-KR" altLang="en-US" dirty="0"/>
              <a:t>개발 결과 및 향후 계획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269F229E-40D5-97C2-FB94-D85C4816A9BA}"/>
              </a:ext>
            </a:extLst>
          </p:cNvPr>
          <p:cNvSpPr txBox="1"/>
          <p:nvPr/>
        </p:nvSpPr>
        <p:spPr>
          <a:xfrm>
            <a:off x="5279672" y="3172141"/>
            <a:ext cx="3024336" cy="349702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n-US" altLang="ko-KR" b="1" dirty="0">
                <a:solidFill>
                  <a:prstClr val="black"/>
                </a:solidFill>
              </a:rPr>
              <a:t>MFC</a:t>
            </a:r>
            <a:endParaRPr lang="ko-KR" altLang="en-US" b="1" dirty="0">
              <a:solidFill>
                <a:prstClr val="black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235209" y="2387084"/>
            <a:ext cx="6735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As is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5004145"/>
              </p:ext>
            </p:extLst>
          </p:nvPr>
        </p:nvGraphicFramePr>
        <p:xfrm>
          <a:off x="390278" y="1203598"/>
          <a:ext cx="8363441" cy="2902427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40540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30937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097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bg1"/>
                          </a:solidFill>
                        </a:rPr>
                        <a:t>Equipment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Development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5180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 err="1">
                          <a:solidFill>
                            <a:prstClr val="black"/>
                          </a:solidFill>
                        </a:rPr>
                        <a:t>ㆍ파라미터별</a:t>
                      </a:r>
                      <a:r>
                        <a:rPr lang="ko-KR" altLang="en-US" sz="1400" b="1" dirty="0">
                          <a:solidFill>
                            <a:prstClr val="black"/>
                          </a:solidFill>
                        </a:rPr>
                        <a:t> 장비 동작 과정 이해</a:t>
                      </a:r>
                      <a:endParaRPr lang="en-US" altLang="ko-KR" sz="1400" b="1" dirty="0">
                        <a:solidFill>
                          <a:prstClr val="black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1400" b="1" dirty="0" err="1">
                          <a:solidFill>
                            <a:prstClr val="black"/>
                          </a:solidFill>
                        </a:rPr>
                        <a:t>ㆍ</a:t>
                      </a:r>
                      <a:r>
                        <a:rPr lang="en-US" altLang="ko-KR" sz="1400" b="1" dirty="0">
                          <a:solidFill>
                            <a:prstClr val="black"/>
                          </a:solidFill>
                        </a:rPr>
                        <a:t>Windows </a:t>
                      </a:r>
                      <a:r>
                        <a:rPr lang="ko-KR" altLang="en-US" sz="1400" b="1" dirty="0">
                          <a:solidFill>
                            <a:prstClr val="black"/>
                          </a:solidFill>
                        </a:rPr>
                        <a:t>메시지 핸들링 프로세스</a:t>
                      </a:r>
                      <a:endParaRPr lang="en-US" altLang="ko-KR" sz="1400" b="1" spc="-15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8028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 err="1">
                          <a:solidFill>
                            <a:prstClr val="black"/>
                          </a:solidFill>
                        </a:rPr>
                        <a:t>ㆍ파라미터</a:t>
                      </a:r>
                      <a:r>
                        <a:rPr lang="ko-KR" altLang="en-US" sz="1400" b="1" dirty="0">
                          <a:solidFill>
                            <a:prstClr val="black"/>
                          </a:solidFill>
                        </a:rPr>
                        <a:t> 변경 시 조사조건 변화 파악</a:t>
                      </a:r>
                      <a:endParaRPr lang="en-US" altLang="ko-KR" sz="1400" b="1" dirty="0">
                        <a:solidFill>
                          <a:prstClr val="black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b="1" dirty="0" err="1">
                          <a:solidFill>
                            <a:prstClr val="black"/>
                          </a:solidFill>
                        </a:rPr>
                        <a:t>ㆍ</a:t>
                      </a:r>
                      <a:r>
                        <a:rPr lang="en-US" altLang="ko-KR" sz="1400" b="1" dirty="0">
                          <a:solidFill>
                            <a:prstClr val="black"/>
                          </a:solidFill>
                        </a:rPr>
                        <a:t>Dialog </a:t>
                      </a:r>
                      <a:r>
                        <a:rPr lang="ko-KR" altLang="en-US" sz="1400" b="1" dirty="0">
                          <a:solidFill>
                            <a:prstClr val="black"/>
                          </a:solidFill>
                        </a:rPr>
                        <a:t>전환 및 파일 입출력 프로세스</a:t>
                      </a:r>
                      <a:endParaRPr lang="en-US" altLang="ko-KR" sz="1400" b="1" dirty="0">
                        <a:solidFill>
                          <a:prstClr val="black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80283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 b="1" dirty="0" err="1">
                          <a:solidFill>
                            <a:prstClr val="black"/>
                          </a:solidFill>
                        </a:rPr>
                        <a:t>ㆍ</a:t>
                      </a:r>
                      <a:r>
                        <a:rPr lang="en-US" altLang="ko-KR" sz="1400" b="1" dirty="0">
                          <a:solidFill>
                            <a:prstClr val="black"/>
                          </a:solidFill>
                        </a:rPr>
                        <a:t>Protocol </a:t>
                      </a:r>
                      <a:r>
                        <a:rPr lang="ko-KR" altLang="en-US" sz="1400" b="1" dirty="0">
                          <a:solidFill>
                            <a:prstClr val="black"/>
                          </a:solidFill>
                        </a:rPr>
                        <a:t>변경되는 부분의 </a:t>
                      </a:r>
                      <a:r>
                        <a:rPr lang="ko-KR" altLang="en-US" sz="1400" b="1" dirty="0" err="1">
                          <a:solidFill>
                            <a:prstClr val="black"/>
                          </a:solidFill>
                        </a:rPr>
                        <a:t>파라미터</a:t>
                      </a:r>
                      <a:r>
                        <a:rPr lang="ko-KR" altLang="en-US" sz="1400" b="1" dirty="0">
                          <a:solidFill>
                            <a:prstClr val="black"/>
                          </a:solidFill>
                        </a:rPr>
                        <a:t> 정보 </a:t>
                      </a:r>
                      <a:endParaRPr lang="en-US" altLang="ko-KR" sz="1400" b="1" dirty="0">
                        <a:solidFill>
                          <a:prstClr val="black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b="1" dirty="0" err="1">
                          <a:solidFill>
                            <a:prstClr val="black"/>
                          </a:solidFill>
                        </a:rPr>
                        <a:t>ㆍ</a:t>
                      </a:r>
                      <a:r>
                        <a:rPr lang="en-US" altLang="ko-KR" sz="1400" b="1" dirty="0">
                          <a:solidFill>
                            <a:prstClr val="black"/>
                          </a:solidFill>
                        </a:rPr>
                        <a:t>Windows API </a:t>
                      </a:r>
                      <a:r>
                        <a:rPr lang="ko-KR" altLang="en-US" sz="1400" b="1" dirty="0">
                          <a:solidFill>
                            <a:prstClr val="black"/>
                          </a:solidFill>
                        </a:rPr>
                        <a:t>함수 활용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80283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 b="1" dirty="0" err="1">
                          <a:solidFill>
                            <a:prstClr val="black"/>
                          </a:solidFill>
                        </a:rPr>
                        <a:t>ㆍ센서</a:t>
                      </a:r>
                      <a:r>
                        <a:rPr lang="en-US" altLang="ko-KR" sz="1400" b="1" dirty="0">
                          <a:solidFill>
                            <a:prstClr val="black"/>
                          </a:solidFill>
                        </a:rPr>
                        <a:t>/</a:t>
                      </a:r>
                      <a:r>
                        <a:rPr lang="ko-KR" altLang="en-US" sz="1400" b="1" dirty="0">
                          <a:solidFill>
                            <a:prstClr val="black"/>
                          </a:solidFill>
                        </a:rPr>
                        <a:t>기종에 따라 달라지는 파라미터 구분</a:t>
                      </a:r>
                      <a:endParaRPr lang="en-US" altLang="ko-KR" sz="1400" b="1" dirty="0">
                        <a:solidFill>
                          <a:prstClr val="black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b="1" dirty="0" err="1">
                          <a:solidFill>
                            <a:prstClr val="black"/>
                          </a:solidFill>
                        </a:rPr>
                        <a:t>ㆍ</a:t>
                      </a:r>
                      <a:r>
                        <a:rPr lang="en-US" altLang="ko-KR" sz="1400" b="1" dirty="0">
                          <a:solidFill>
                            <a:prstClr val="black"/>
                          </a:solidFill>
                        </a:rPr>
                        <a:t>MFC </a:t>
                      </a:r>
                      <a:r>
                        <a:rPr lang="ko-KR" altLang="en-US" sz="1400" b="1" dirty="0">
                          <a:solidFill>
                            <a:prstClr val="black"/>
                          </a:solidFill>
                        </a:rPr>
                        <a:t>기반 </a:t>
                      </a:r>
                      <a:r>
                        <a:rPr lang="en-US" altLang="ko-KR" sz="1400" b="1" dirty="0">
                          <a:solidFill>
                            <a:prstClr val="black"/>
                          </a:solidFill>
                        </a:rPr>
                        <a:t>User Interface </a:t>
                      </a:r>
                      <a:r>
                        <a:rPr lang="ko-KR" altLang="en-US" sz="1400" b="1" dirty="0">
                          <a:solidFill>
                            <a:prstClr val="black"/>
                          </a:solidFill>
                        </a:rPr>
                        <a:t>활용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ED80F30F-EA57-DC33-6F64-9DF9E521131D}"/>
              </a:ext>
            </a:extLst>
          </p:cNvPr>
          <p:cNvSpPr txBox="1"/>
          <p:nvPr/>
        </p:nvSpPr>
        <p:spPr>
          <a:xfrm>
            <a:off x="927603" y="482043"/>
            <a:ext cx="1494567" cy="380480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en-US" altLang="ko-KR" sz="2000" b="1" dirty="0">
                <a:solidFill>
                  <a:prstClr val="black"/>
                </a:solidFill>
              </a:rPr>
              <a:t>2. </a:t>
            </a:r>
            <a:r>
              <a:rPr lang="ko-KR" altLang="en-US" sz="2000" b="1" dirty="0">
                <a:solidFill>
                  <a:prstClr val="black"/>
                </a:solidFill>
              </a:rPr>
              <a:t>습득 정보</a:t>
            </a:r>
            <a:endParaRPr lang="en-US" altLang="ko-KR" sz="20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9287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ko-KR" dirty="0">
                <a:latin typeface="+mj-ea"/>
              </a:rPr>
              <a:t>Ⅲ</a:t>
            </a:r>
            <a:r>
              <a:rPr lang="en-US" altLang="ko-KR" dirty="0"/>
              <a:t>. </a:t>
            </a:r>
            <a:r>
              <a:rPr lang="ko-KR" altLang="en-US" dirty="0"/>
              <a:t>개발 결과 및 향후 계획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80B66EDE-8B6F-4B65-D8EE-94FCA6EFA6B1}"/>
              </a:ext>
            </a:extLst>
          </p:cNvPr>
          <p:cNvSpPr/>
          <p:nvPr/>
        </p:nvSpPr>
        <p:spPr>
          <a:xfrm>
            <a:off x="665256" y="915566"/>
            <a:ext cx="7632848" cy="3350488"/>
          </a:xfrm>
          <a:prstGeom prst="rect">
            <a:avLst/>
          </a:prstGeom>
          <a:noFill/>
          <a:ln w="28575">
            <a:solidFill>
              <a:srgbClr val="070324"/>
            </a:solidFill>
          </a:ln>
        </p:spPr>
        <p:txBody>
          <a:bodyPr wrap="none" rtlCol="0" anchor="ctr">
            <a:noAutofit/>
          </a:bodyPr>
          <a:lstStyle/>
          <a:p>
            <a:pPr algn="ctr">
              <a:lnSpc>
                <a:spcPct val="150000"/>
              </a:lnSpc>
            </a:pPr>
            <a:endParaRPr lang="ko-KR" altLang="en-US" sz="1600" dirty="0" err="1">
              <a:solidFill>
                <a:prstClr val="black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8D9F84D7-CCCF-0313-D14C-1C78B4F19615}"/>
              </a:ext>
            </a:extLst>
          </p:cNvPr>
          <p:cNvSpPr txBox="1"/>
          <p:nvPr/>
        </p:nvSpPr>
        <p:spPr>
          <a:xfrm>
            <a:off x="665256" y="926797"/>
            <a:ext cx="7632848" cy="380480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wrap="square" lIns="36000" tIns="36000" rIns="36000" bIns="36000" rtlCol="0" anchor="ctr" anchorCtr="0">
            <a:spAutoFit/>
          </a:bodyPr>
          <a:lstStyle/>
          <a:p>
            <a:pPr algn="ctr"/>
            <a:r>
              <a:rPr lang="ko-KR" altLang="en-US" sz="2000" b="1" dirty="0">
                <a:solidFill>
                  <a:prstClr val="white"/>
                </a:solidFill>
              </a:rPr>
              <a:t>보완 사항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F925FB34-66B0-299E-C035-0BECC982B679}"/>
              </a:ext>
            </a:extLst>
          </p:cNvPr>
          <p:cNvSpPr txBox="1"/>
          <p:nvPr/>
        </p:nvSpPr>
        <p:spPr>
          <a:xfrm>
            <a:off x="741937" y="1362098"/>
            <a:ext cx="30171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spc="-150" dirty="0">
                <a:solidFill>
                  <a:srgbClr val="00C488"/>
                </a:solidFill>
              </a:rPr>
              <a:t>1. </a:t>
            </a:r>
            <a:r>
              <a:rPr lang="ko-KR" altLang="en-US" sz="2000" b="1" spc="-150" dirty="0">
                <a:solidFill>
                  <a:srgbClr val="00C488"/>
                </a:solidFill>
              </a:rPr>
              <a:t>전체 섹션으로 기능 확장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32887183-E6FD-B7B0-E6F3-88027E91425A}"/>
              </a:ext>
            </a:extLst>
          </p:cNvPr>
          <p:cNvSpPr txBox="1"/>
          <p:nvPr/>
        </p:nvSpPr>
        <p:spPr>
          <a:xfrm>
            <a:off x="4499992" y="1401666"/>
            <a:ext cx="34163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spc="-150" dirty="0" err="1">
                <a:solidFill>
                  <a:prstClr val="black"/>
                </a:solidFill>
              </a:rPr>
              <a:t>미적용</a:t>
            </a:r>
            <a:r>
              <a:rPr lang="ko-KR" altLang="en-US" sz="1400" b="1" spc="-150" dirty="0">
                <a:solidFill>
                  <a:prstClr val="black"/>
                </a:solidFill>
              </a:rPr>
              <a:t> 된 섹션 및 항목에 대해</a:t>
            </a:r>
            <a:r>
              <a:rPr lang="en-US" altLang="ko-KR" sz="1400" b="1" spc="-150" dirty="0">
                <a:solidFill>
                  <a:prstClr val="black"/>
                </a:solidFill>
              </a:rPr>
              <a:t> </a:t>
            </a:r>
            <a:r>
              <a:rPr lang="ko-KR" altLang="en-US" sz="1400" b="1" spc="-150" dirty="0">
                <a:solidFill>
                  <a:prstClr val="black"/>
                </a:solidFill>
              </a:rPr>
              <a:t>핵심 기능 적용</a:t>
            </a:r>
            <a:endParaRPr lang="ko-KR" altLang="en-US" sz="1400" b="1" dirty="0">
              <a:solidFill>
                <a:prstClr val="black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F925FB34-66B0-299E-C035-0BECC982B679}"/>
              </a:ext>
            </a:extLst>
          </p:cNvPr>
          <p:cNvSpPr txBox="1"/>
          <p:nvPr/>
        </p:nvSpPr>
        <p:spPr>
          <a:xfrm>
            <a:off x="741937" y="3101394"/>
            <a:ext cx="24638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spc="-150" dirty="0">
                <a:solidFill>
                  <a:srgbClr val="00C488"/>
                </a:solidFill>
              </a:rPr>
              <a:t>4. Parameter List </a:t>
            </a:r>
            <a:r>
              <a:rPr lang="ko-KR" altLang="en-US" sz="2000" b="1" spc="-150" dirty="0">
                <a:solidFill>
                  <a:srgbClr val="00C488"/>
                </a:solidFill>
              </a:rPr>
              <a:t>보완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32887183-E6FD-B7B0-E6F3-88027E91425A}"/>
              </a:ext>
            </a:extLst>
          </p:cNvPr>
          <p:cNvSpPr txBox="1"/>
          <p:nvPr/>
        </p:nvSpPr>
        <p:spPr>
          <a:xfrm>
            <a:off x="4499992" y="3085908"/>
            <a:ext cx="23246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spc="-150" dirty="0">
                <a:solidFill>
                  <a:prstClr val="black"/>
                </a:solidFill>
              </a:rPr>
              <a:t>항목별 세부 사항 수정 및 검토</a:t>
            </a:r>
            <a:endParaRPr lang="en-US" altLang="ko-KR" sz="1400" b="1" spc="-150" dirty="0">
              <a:solidFill>
                <a:prstClr val="black"/>
              </a:solidFill>
            </a:endParaRPr>
          </a:p>
          <a:p>
            <a:r>
              <a:rPr lang="ko-KR" altLang="en-US" sz="1400" b="1" spc="-150" dirty="0">
                <a:solidFill>
                  <a:prstClr val="black"/>
                </a:solidFill>
              </a:rPr>
              <a:t>연동되는 </a:t>
            </a:r>
            <a:r>
              <a:rPr lang="ko-KR" altLang="en-US" sz="1400" b="1" spc="-150" dirty="0" err="1">
                <a:solidFill>
                  <a:prstClr val="black"/>
                </a:solidFill>
              </a:rPr>
              <a:t>파라미터</a:t>
            </a:r>
            <a:r>
              <a:rPr lang="ko-KR" altLang="en-US" sz="1400" b="1" spc="-150" dirty="0">
                <a:solidFill>
                  <a:prstClr val="black"/>
                </a:solidFill>
              </a:rPr>
              <a:t> 정보 제공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F925FB34-66B0-299E-C035-0BECC982B679}"/>
              </a:ext>
            </a:extLst>
          </p:cNvPr>
          <p:cNvSpPr txBox="1"/>
          <p:nvPr/>
        </p:nvSpPr>
        <p:spPr>
          <a:xfrm>
            <a:off x="745661" y="1955345"/>
            <a:ext cx="32544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spc="-150" dirty="0">
                <a:solidFill>
                  <a:srgbClr val="00C488"/>
                </a:solidFill>
              </a:rPr>
              <a:t>2. </a:t>
            </a:r>
            <a:r>
              <a:rPr lang="ko-KR" altLang="en-US" sz="2000" b="1" spc="-150" dirty="0">
                <a:solidFill>
                  <a:srgbClr val="00C488"/>
                </a:solidFill>
              </a:rPr>
              <a:t>기타 </a:t>
            </a:r>
            <a:r>
              <a:rPr lang="ko-KR" altLang="en-US" sz="2000" b="1" spc="-150" dirty="0" err="1">
                <a:solidFill>
                  <a:srgbClr val="00C488"/>
                </a:solidFill>
              </a:rPr>
              <a:t>파라미터</a:t>
            </a:r>
            <a:r>
              <a:rPr lang="ko-KR" altLang="en-US" sz="2000" b="1" spc="-150" dirty="0">
                <a:solidFill>
                  <a:srgbClr val="00C488"/>
                </a:solidFill>
              </a:rPr>
              <a:t> 파일에 적용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32887183-E6FD-B7B0-E6F3-88027E91425A}"/>
              </a:ext>
            </a:extLst>
          </p:cNvPr>
          <p:cNvSpPr txBox="1"/>
          <p:nvPr/>
        </p:nvSpPr>
        <p:spPr>
          <a:xfrm>
            <a:off x="4499992" y="2489849"/>
            <a:ext cx="22300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prstClr val="black"/>
                </a:solidFill>
              </a:rPr>
              <a:t>코드 구조 및 </a:t>
            </a:r>
            <a:r>
              <a:rPr lang="ko-KR" altLang="en-US" sz="1400" b="1" dirty="0" err="1">
                <a:solidFill>
                  <a:prstClr val="black"/>
                </a:solidFill>
              </a:rPr>
              <a:t>시인성</a:t>
            </a:r>
            <a:r>
              <a:rPr lang="ko-KR" altLang="en-US" sz="1400" b="1" dirty="0">
                <a:solidFill>
                  <a:prstClr val="black"/>
                </a:solidFill>
              </a:rPr>
              <a:t> 개선</a:t>
            </a:r>
            <a:endParaRPr lang="en-US" altLang="ko-KR" sz="1400" b="1" dirty="0">
              <a:solidFill>
                <a:prstClr val="black"/>
              </a:solidFill>
            </a:endParaRPr>
          </a:p>
          <a:p>
            <a:r>
              <a:rPr lang="ko-KR" altLang="en-US" sz="1400" b="1" dirty="0">
                <a:solidFill>
                  <a:prstClr val="black"/>
                </a:solidFill>
              </a:rPr>
              <a:t>주석과 변수 정리</a:t>
            </a:r>
            <a:endParaRPr lang="en-US" altLang="ko-KR" sz="1400" b="1" dirty="0">
              <a:solidFill>
                <a:prstClr val="black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F925FB34-66B0-299E-C035-0BECC982B679}"/>
              </a:ext>
            </a:extLst>
          </p:cNvPr>
          <p:cNvSpPr txBox="1"/>
          <p:nvPr/>
        </p:nvSpPr>
        <p:spPr>
          <a:xfrm>
            <a:off x="741937" y="2551404"/>
            <a:ext cx="32263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spc="-150" dirty="0">
                <a:solidFill>
                  <a:srgbClr val="00C488"/>
                </a:solidFill>
              </a:rPr>
              <a:t>3. Refactoring &amp; </a:t>
            </a:r>
            <a:r>
              <a:rPr lang="ko-KR" altLang="en-US" sz="2000" b="1" spc="-150" dirty="0" err="1">
                <a:solidFill>
                  <a:srgbClr val="00C488"/>
                </a:solidFill>
              </a:rPr>
              <a:t>가독성</a:t>
            </a:r>
            <a:r>
              <a:rPr lang="ko-KR" altLang="en-US" sz="2000" b="1" spc="-150" dirty="0">
                <a:solidFill>
                  <a:srgbClr val="00C488"/>
                </a:solidFill>
              </a:rPr>
              <a:t> 개선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32887183-E6FD-B7B0-E6F3-88027E91425A}"/>
              </a:ext>
            </a:extLst>
          </p:cNvPr>
          <p:cNvSpPr txBox="1"/>
          <p:nvPr/>
        </p:nvSpPr>
        <p:spPr>
          <a:xfrm>
            <a:off x="4499992" y="1893790"/>
            <a:ext cx="25553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prstClr val="black"/>
                </a:solidFill>
              </a:rPr>
              <a:t>적용 시 기존 구조 응용</a:t>
            </a:r>
            <a:endParaRPr lang="en-US" altLang="ko-KR" sz="1400" b="1" dirty="0">
              <a:solidFill>
                <a:prstClr val="black"/>
              </a:solidFill>
            </a:endParaRPr>
          </a:p>
          <a:p>
            <a:r>
              <a:rPr lang="ko-KR" altLang="en-US" sz="1400" b="1" dirty="0">
                <a:solidFill>
                  <a:prstClr val="black"/>
                </a:solidFill>
              </a:rPr>
              <a:t>섹션</a:t>
            </a:r>
            <a:r>
              <a:rPr lang="en-US" altLang="ko-KR" sz="1400" b="1" dirty="0">
                <a:solidFill>
                  <a:prstClr val="black"/>
                </a:solidFill>
              </a:rPr>
              <a:t>, </a:t>
            </a:r>
            <a:r>
              <a:rPr lang="ko-KR" altLang="en-US" sz="1400" b="1" dirty="0" err="1">
                <a:solidFill>
                  <a:prstClr val="black"/>
                </a:solidFill>
              </a:rPr>
              <a:t>파라미터</a:t>
            </a:r>
            <a:r>
              <a:rPr lang="ko-KR" altLang="en-US" sz="1400" b="1" dirty="0">
                <a:solidFill>
                  <a:prstClr val="black"/>
                </a:solidFill>
              </a:rPr>
              <a:t> </a:t>
            </a:r>
            <a:r>
              <a:rPr lang="en-US" altLang="ko-KR" sz="1400" b="1" dirty="0">
                <a:solidFill>
                  <a:prstClr val="black"/>
                </a:solidFill>
              </a:rPr>
              <a:t>List-up </a:t>
            </a:r>
            <a:r>
              <a:rPr lang="ko-KR" altLang="en-US" sz="1400" b="1" dirty="0">
                <a:solidFill>
                  <a:prstClr val="black"/>
                </a:solidFill>
              </a:rPr>
              <a:t>우선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F925FB34-66B0-299E-C035-0BECC982B679}"/>
              </a:ext>
            </a:extLst>
          </p:cNvPr>
          <p:cNvSpPr txBox="1"/>
          <p:nvPr/>
        </p:nvSpPr>
        <p:spPr>
          <a:xfrm>
            <a:off x="724748" y="3712744"/>
            <a:ext cx="30877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spc="-150" dirty="0">
                <a:solidFill>
                  <a:srgbClr val="00C488"/>
                </a:solidFill>
              </a:rPr>
              <a:t>5. </a:t>
            </a:r>
            <a:r>
              <a:rPr lang="ko-KR" altLang="en-US" sz="2000" b="1" spc="-150" dirty="0" err="1">
                <a:solidFill>
                  <a:srgbClr val="00C488"/>
                </a:solidFill>
              </a:rPr>
              <a:t>파라미터</a:t>
            </a:r>
            <a:r>
              <a:rPr lang="ko-KR" altLang="en-US" sz="2000" b="1" spc="-150" dirty="0">
                <a:solidFill>
                  <a:srgbClr val="00C488"/>
                </a:solidFill>
              </a:rPr>
              <a:t> 검색 기능 추가 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269F229E-40D5-97C2-FB94-D85C4816A9BA}"/>
              </a:ext>
            </a:extLst>
          </p:cNvPr>
          <p:cNvSpPr txBox="1"/>
          <p:nvPr/>
        </p:nvSpPr>
        <p:spPr>
          <a:xfrm>
            <a:off x="2355103" y="4360443"/>
            <a:ext cx="5112568" cy="349702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b="1" dirty="0">
                <a:solidFill>
                  <a:prstClr val="black"/>
                </a:solidFill>
              </a:rPr>
              <a:t>보완점 해결 및 기능 확장을 목적으로 진행</a:t>
            </a:r>
          </a:p>
        </p:txBody>
      </p:sp>
      <p:cxnSp>
        <p:nvCxnSpPr>
          <p:cNvPr id="47" name="꺾인 연결선 46"/>
          <p:cNvCxnSpPr>
            <a:cxnSpLocks/>
          </p:cNvCxnSpPr>
          <p:nvPr/>
        </p:nvCxnSpPr>
        <p:spPr>
          <a:xfrm>
            <a:off x="1619672" y="4305552"/>
            <a:ext cx="688567" cy="217640"/>
          </a:xfrm>
          <a:prstGeom prst="bentConnector3">
            <a:avLst>
              <a:gd name="adj1" fmla="val 3745"/>
            </a:avLst>
          </a:prstGeom>
          <a:noFill/>
          <a:ln w="50800" cap="flat" cmpd="sng" algn="ctr">
            <a:solidFill>
              <a:srgbClr val="ED7D31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1" name="오른쪽 화살표 10"/>
          <p:cNvSpPr/>
          <p:nvPr/>
        </p:nvSpPr>
        <p:spPr>
          <a:xfrm>
            <a:off x="4067944" y="1481324"/>
            <a:ext cx="242178" cy="161657"/>
          </a:xfrm>
          <a:prstGeom prst="rightArrow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none" rtlCol="0" anchor="ctr">
            <a:noAutofit/>
          </a:bodyPr>
          <a:lstStyle/>
          <a:p>
            <a:pPr algn="ctr">
              <a:lnSpc>
                <a:spcPct val="150000"/>
              </a:lnSpc>
            </a:pPr>
            <a:endParaRPr lang="ko-KR" altLang="en-US" sz="1600" dirty="0" err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오른쪽 화살표 47"/>
          <p:cNvSpPr/>
          <p:nvPr/>
        </p:nvSpPr>
        <p:spPr>
          <a:xfrm>
            <a:off x="4067944" y="2043793"/>
            <a:ext cx="242178" cy="161657"/>
          </a:xfrm>
          <a:prstGeom prst="rightArrow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none" rtlCol="0" anchor="ctr">
            <a:noAutofit/>
          </a:bodyPr>
          <a:lstStyle/>
          <a:p>
            <a:pPr algn="ctr">
              <a:lnSpc>
                <a:spcPct val="150000"/>
              </a:lnSpc>
            </a:pPr>
            <a:endParaRPr lang="ko-KR" altLang="en-US" sz="1600" dirty="0" err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오른쪽 화살표 56"/>
          <p:cNvSpPr/>
          <p:nvPr/>
        </p:nvSpPr>
        <p:spPr>
          <a:xfrm>
            <a:off x="4067944" y="2639852"/>
            <a:ext cx="242178" cy="161657"/>
          </a:xfrm>
          <a:prstGeom prst="rightArrow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none" rtlCol="0" anchor="ctr">
            <a:noAutofit/>
          </a:bodyPr>
          <a:lstStyle/>
          <a:p>
            <a:pPr algn="ctr">
              <a:lnSpc>
                <a:spcPct val="150000"/>
              </a:lnSpc>
            </a:pPr>
            <a:endParaRPr lang="ko-KR" altLang="en-US" sz="1600" dirty="0" err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오른쪽 화살표 57"/>
          <p:cNvSpPr/>
          <p:nvPr/>
        </p:nvSpPr>
        <p:spPr>
          <a:xfrm>
            <a:off x="4067944" y="3220619"/>
            <a:ext cx="242178" cy="161657"/>
          </a:xfrm>
          <a:prstGeom prst="rightArrow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none" rtlCol="0" anchor="ctr">
            <a:noAutofit/>
          </a:bodyPr>
          <a:lstStyle/>
          <a:p>
            <a:pPr algn="ctr">
              <a:lnSpc>
                <a:spcPct val="150000"/>
              </a:lnSpc>
            </a:pPr>
            <a:endParaRPr lang="ko-KR" altLang="en-US" sz="1600" dirty="0" err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오른쪽 화살표 58"/>
          <p:cNvSpPr/>
          <p:nvPr/>
        </p:nvSpPr>
        <p:spPr>
          <a:xfrm>
            <a:off x="4067944" y="3782887"/>
            <a:ext cx="242178" cy="161657"/>
          </a:xfrm>
          <a:prstGeom prst="rightArrow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none" rtlCol="0" anchor="ctr">
            <a:noAutofit/>
          </a:bodyPr>
          <a:lstStyle/>
          <a:p>
            <a:pPr algn="ctr">
              <a:lnSpc>
                <a:spcPct val="150000"/>
              </a:lnSpc>
            </a:pPr>
            <a:endParaRPr lang="ko-KR" altLang="en-US" sz="1600" dirty="0" err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32887183-E6FD-B7B0-E6F3-88027E91425A}"/>
              </a:ext>
            </a:extLst>
          </p:cNvPr>
          <p:cNvSpPr txBox="1"/>
          <p:nvPr/>
        </p:nvSpPr>
        <p:spPr>
          <a:xfrm>
            <a:off x="4499992" y="3681966"/>
            <a:ext cx="37673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spc="-150" dirty="0" err="1">
                <a:solidFill>
                  <a:prstClr val="black"/>
                </a:solidFill>
              </a:rPr>
              <a:t>파라미터가</a:t>
            </a:r>
            <a:r>
              <a:rPr lang="ko-KR" altLang="en-US" sz="1400" b="1" spc="-150" dirty="0">
                <a:solidFill>
                  <a:prstClr val="black"/>
                </a:solidFill>
              </a:rPr>
              <a:t> 어떤 카테고리에 속해있는지 모를 경우</a:t>
            </a:r>
            <a:endParaRPr lang="en-US" altLang="ko-KR" sz="1400" b="1" spc="-150" dirty="0">
              <a:solidFill>
                <a:prstClr val="black"/>
              </a:solidFill>
            </a:endParaRPr>
          </a:p>
          <a:p>
            <a:r>
              <a:rPr lang="ko-KR" altLang="en-US" sz="1400" b="1" spc="-150" dirty="0" err="1">
                <a:solidFill>
                  <a:prstClr val="black"/>
                </a:solidFill>
              </a:rPr>
              <a:t>파라미터</a:t>
            </a:r>
            <a:r>
              <a:rPr lang="ko-KR" altLang="en-US" sz="1400" b="1" spc="-150" dirty="0">
                <a:solidFill>
                  <a:prstClr val="black"/>
                </a:solidFill>
              </a:rPr>
              <a:t> 이름</a:t>
            </a:r>
            <a:r>
              <a:rPr lang="en-US" altLang="ko-KR" sz="1400" b="1" spc="-150" dirty="0">
                <a:solidFill>
                  <a:prstClr val="black"/>
                </a:solidFill>
              </a:rPr>
              <a:t> / </a:t>
            </a:r>
            <a:r>
              <a:rPr lang="ko-KR" altLang="en-US" sz="1400" b="1" spc="-150" dirty="0">
                <a:solidFill>
                  <a:prstClr val="black"/>
                </a:solidFill>
              </a:rPr>
              <a:t>도움말 정보를 이용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ED80F30F-EA57-DC33-6F64-9DF9E521131D}"/>
              </a:ext>
            </a:extLst>
          </p:cNvPr>
          <p:cNvSpPr txBox="1"/>
          <p:nvPr/>
        </p:nvSpPr>
        <p:spPr>
          <a:xfrm>
            <a:off x="927603" y="482043"/>
            <a:ext cx="1494567" cy="380480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en-US" altLang="ko-KR" sz="2000" b="1" dirty="0">
                <a:solidFill>
                  <a:prstClr val="black"/>
                </a:solidFill>
              </a:rPr>
              <a:t>3. </a:t>
            </a:r>
            <a:r>
              <a:rPr lang="ko-KR" altLang="en-US" sz="2000" b="1" dirty="0">
                <a:solidFill>
                  <a:prstClr val="black"/>
                </a:solidFill>
              </a:rPr>
              <a:t>향후 계획</a:t>
            </a:r>
            <a:endParaRPr lang="en-US" altLang="ko-KR" sz="20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44376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50344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ko-KR" dirty="0">
                <a:latin typeface="+mj-ea"/>
              </a:rPr>
              <a:t>Ⅰ</a:t>
            </a:r>
            <a:r>
              <a:rPr lang="en-US" altLang="ko-KR" dirty="0"/>
              <a:t>. </a:t>
            </a:r>
            <a:r>
              <a:rPr lang="ko-KR" altLang="en-US" dirty="0"/>
              <a:t>프로젝트 목적 및 배경</a:t>
            </a:r>
          </a:p>
        </p:txBody>
      </p:sp>
    </p:spTree>
    <p:extLst>
      <p:ext uri="{BB962C8B-B14F-4D97-AF65-F5344CB8AC3E}">
        <p14:creationId xmlns:p14="http://schemas.microsoft.com/office/powerpoint/2010/main" val="3021462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ko-KR" dirty="0">
                <a:latin typeface="+mj-ea"/>
              </a:rPr>
              <a:t>Ⅰ</a:t>
            </a:r>
            <a:r>
              <a:rPr lang="en-US" altLang="ko-KR" dirty="0"/>
              <a:t>. </a:t>
            </a:r>
            <a:r>
              <a:rPr lang="ko-KR" altLang="en-US" dirty="0"/>
              <a:t>프로젝트 목적 및 배경 </a:t>
            </a: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xmlns="" id="{7956793C-A858-6334-3C2A-E7302846C33D}"/>
              </a:ext>
            </a:extLst>
          </p:cNvPr>
          <p:cNvGrpSpPr/>
          <p:nvPr/>
        </p:nvGrpSpPr>
        <p:grpSpPr>
          <a:xfrm>
            <a:off x="3177633" y="1361412"/>
            <a:ext cx="2819528" cy="2821930"/>
            <a:chOff x="3085510" y="1088714"/>
            <a:chExt cx="2819528" cy="2821930"/>
          </a:xfrm>
        </p:grpSpPr>
        <p:sp>
          <p:nvSpPr>
            <p:cNvPr id="3" name="자유형: 도형 2">
              <a:extLst>
                <a:ext uri="{FF2B5EF4-FFF2-40B4-BE49-F238E27FC236}">
                  <a16:creationId xmlns:a16="http://schemas.microsoft.com/office/drawing/2014/main" xmlns="" id="{EA8685F4-4003-2675-05A9-AFAE4EA1D46B}"/>
                </a:ext>
              </a:extLst>
            </p:cNvPr>
            <p:cNvSpPr/>
            <p:nvPr/>
          </p:nvSpPr>
          <p:spPr>
            <a:xfrm rot="5400000" flipH="1">
              <a:off x="4500233" y="1120392"/>
              <a:ext cx="1436484" cy="1373127"/>
            </a:xfrm>
            <a:custGeom>
              <a:avLst/>
              <a:gdLst>
                <a:gd name="connsiteX0" fmla="*/ 2280942 w 2280942"/>
                <a:gd name="connsiteY0" fmla="*/ 2180339 h 2180339"/>
                <a:gd name="connsiteX1" fmla="*/ 2274198 w 2280942"/>
                <a:gd name="connsiteY1" fmla="*/ 2046782 h 2180339"/>
                <a:gd name="connsiteX2" fmla="*/ 233730 w 2280942"/>
                <a:gd name="connsiteY2" fmla="*/ 6314 h 2180339"/>
                <a:gd name="connsiteX3" fmla="*/ 108682 w 2280942"/>
                <a:gd name="connsiteY3" fmla="*/ 0 h 2180339"/>
                <a:gd name="connsiteX4" fmla="*/ 0 w 2280942"/>
                <a:gd name="connsiteY4" fmla="*/ 253590 h 2180339"/>
                <a:gd name="connsiteX5" fmla="*/ 117911 w 2280942"/>
                <a:gd name="connsiteY5" fmla="*/ 528715 h 2180339"/>
                <a:gd name="connsiteX6" fmla="*/ 179720 w 2280942"/>
                <a:gd name="connsiteY6" fmla="*/ 531836 h 2180339"/>
                <a:gd name="connsiteX7" fmla="*/ 1748676 w 2280942"/>
                <a:gd name="connsiteY7" fmla="*/ 2100792 h 2180339"/>
                <a:gd name="connsiteX8" fmla="*/ 1751940 w 2280942"/>
                <a:gd name="connsiteY8" fmla="*/ 2165440 h 2180339"/>
                <a:gd name="connsiteX9" fmla="*/ 1999059 w 2280942"/>
                <a:gd name="connsiteY9" fmla="*/ 2059532 h 2180339"/>
                <a:gd name="connsiteX10" fmla="*/ 2280942 w 2280942"/>
                <a:gd name="connsiteY10" fmla="*/ 2180339 h 2180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80942" h="2180339">
                  <a:moveTo>
                    <a:pt x="2280942" y="2180339"/>
                  </a:moveTo>
                  <a:lnTo>
                    <a:pt x="2274198" y="2046782"/>
                  </a:lnTo>
                  <a:cubicBezTo>
                    <a:pt x="2164936" y="970901"/>
                    <a:pt x="1309611" y="115576"/>
                    <a:pt x="233730" y="6314"/>
                  </a:cubicBezTo>
                  <a:lnTo>
                    <a:pt x="108682" y="0"/>
                  </a:lnTo>
                  <a:lnTo>
                    <a:pt x="0" y="253590"/>
                  </a:lnTo>
                  <a:lnTo>
                    <a:pt x="117911" y="528715"/>
                  </a:lnTo>
                  <a:lnTo>
                    <a:pt x="179720" y="531836"/>
                  </a:lnTo>
                  <a:cubicBezTo>
                    <a:pt x="1006986" y="615849"/>
                    <a:pt x="1664662" y="1273526"/>
                    <a:pt x="1748676" y="2100792"/>
                  </a:cubicBezTo>
                  <a:lnTo>
                    <a:pt x="1751940" y="2165440"/>
                  </a:lnTo>
                  <a:lnTo>
                    <a:pt x="1999059" y="2059532"/>
                  </a:lnTo>
                  <a:lnTo>
                    <a:pt x="2280942" y="2180339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" name="자유형: 도형 3">
              <a:extLst>
                <a:ext uri="{FF2B5EF4-FFF2-40B4-BE49-F238E27FC236}">
                  <a16:creationId xmlns:a16="http://schemas.microsoft.com/office/drawing/2014/main" xmlns="" id="{95068909-6287-3D67-20A9-D6901AF2FDB0}"/>
                </a:ext>
              </a:extLst>
            </p:cNvPr>
            <p:cNvSpPr/>
            <p:nvPr/>
          </p:nvSpPr>
          <p:spPr>
            <a:xfrm rot="5400000" flipH="1">
              <a:off x="3118931" y="1055558"/>
              <a:ext cx="1379559" cy="1446402"/>
            </a:xfrm>
            <a:custGeom>
              <a:avLst/>
              <a:gdLst>
                <a:gd name="connsiteX0" fmla="*/ 2190551 w 2190551"/>
                <a:gd name="connsiteY0" fmla="*/ 120693 h 2296689"/>
                <a:gd name="connsiteX1" fmla="*/ 1908935 w 2190551"/>
                <a:gd name="connsiteY1" fmla="*/ 0 h 2296689"/>
                <a:gd name="connsiteX2" fmla="*/ 1663076 w 2190551"/>
                <a:gd name="connsiteY2" fmla="*/ 105368 h 2296689"/>
                <a:gd name="connsiteX3" fmla="*/ 1658552 w 2190551"/>
                <a:gd name="connsiteY3" fmla="*/ 194960 h 2296689"/>
                <a:gd name="connsiteX4" fmla="*/ 89596 w 2190551"/>
                <a:gd name="connsiteY4" fmla="*/ 1763916 h 2296689"/>
                <a:gd name="connsiteX5" fmla="*/ 4736 w 2190551"/>
                <a:gd name="connsiteY5" fmla="*/ 1768201 h 2296689"/>
                <a:gd name="connsiteX6" fmla="*/ 115616 w 2190551"/>
                <a:gd name="connsiteY6" fmla="*/ 2026920 h 2296689"/>
                <a:gd name="connsiteX7" fmla="*/ 0 w 2190551"/>
                <a:gd name="connsiteY7" fmla="*/ 2296689 h 2296689"/>
                <a:gd name="connsiteX8" fmla="*/ 143606 w 2190551"/>
                <a:gd name="connsiteY8" fmla="*/ 2289438 h 2296689"/>
                <a:gd name="connsiteX9" fmla="*/ 2184074 w 2190551"/>
                <a:gd name="connsiteY9" fmla="*/ 248970 h 2296689"/>
                <a:gd name="connsiteX10" fmla="*/ 2190551 w 2190551"/>
                <a:gd name="connsiteY10" fmla="*/ 120693 h 2296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90551" h="2296689">
                  <a:moveTo>
                    <a:pt x="2190551" y="120693"/>
                  </a:moveTo>
                  <a:lnTo>
                    <a:pt x="1908935" y="0"/>
                  </a:lnTo>
                  <a:lnTo>
                    <a:pt x="1663076" y="105368"/>
                  </a:lnTo>
                  <a:lnTo>
                    <a:pt x="1658552" y="194960"/>
                  </a:lnTo>
                  <a:cubicBezTo>
                    <a:pt x="1574538" y="1022226"/>
                    <a:pt x="916862" y="1679903"/>
                    <a:pt x="89596" y="1763916"/>
                  </a:cubicBezTo>
                  <a:lnTo>
                    <a:pt x="4736" y="1768201"/>
                  </a:lnTo>
                  <a:lnTo>
                    <a:pt x="115616" y="2026920"/>
                  </a:lnTo>
                  <a:lnTo>
                    <a:pt x="0" y="2296689"/>
                  </a:lnTo>
                  <a:lnTo>
                    <a:pt x="143606" y="2289438"/>
                  </a:lnTo>
                  <a:cubicBezTo>
                    <a:pt x="1219487" y="2180176"/>
                    <a:pt x="2074812" y="1324851"/>
                    <a:pt x="2184074" y="248970"/>
                  </a:cubicBezTo>
                  <a:lnTo>
                    <a:pt x="2190551" y="120693"/>
                  </a:lnTo>
                  <a:close/>
                </a:path>
              </a:pathLst>
            </a:custGeom>
            <a:solidFill>
              <a:srgbClr val="00C4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자유형: 도형 5">
              <a:extLst>
                <a:ext uri="{FF2B5EF4-FFF2-40B4-BE49-F238E27FC236}">
                  <a16:creationId xmlns:a16="http://schemas.microsoft.com/office/drawing/2014/main" xmlns="" id="{B2E7BD24-1193-96CE-2462-057740998A62}"/>
                </a:ext>
              </a:extLst>
            </p:cNvPr>
            <p:cNvSpPr/>
            <p:nvPr/>
          </p:nvSpPr>
          <p:spPr>
            <a:xfrm rot="5400000" flipH="1">
              <a:off x="3062707" y="2497582"/>
              <a:ext cx="1437124" cy="1388999"/>
            </a:xfrm>
            <a:custGeom>
              <a:avLst/>
              <a:gdLst>
                <a:gd name="connsiteX0" fmla="*/ 2281957 w 2281957"/>
                <a:gd name="connsiteY0" fmla="*/ 1937032 h 2205541"/>
                <a:gd name="connsiteX1" fmla="*/ 2170723 w 2281957"/>
                <a:gd name="connsiteY1" fmla="*/ 1677486 h 2205541"/>
                <a:gd name="connsiteX2" fmla="*/ 2102237 w 2281957"/>
                <a:gd name="connsiteY2" fmla="*/ 1674028 h 2205541"/>
                <a:gd name="connsiteX3" fmla="*/ 533281 w 2281957"/>
                <a:gd name="connsiteY3" fmla="*/ 105072 h 2205541"/>
                <a:gd name="connsiteX4" fmla="*/ 527975 w 2281957"/>
                <a:gd name="connsiteY4" fmla="*/ 0 h 2205541"/>
                <a:gd name="connsiteX5" fmla="*/ 257656 w 2281957"/>
                <a:gd name="connsiteY5" fmla="*/ 115852 h 2205541"/>
                <a:gd name="connsiteX6" fmla="*/ 0 w 2281957"/>
                <a:gd name="connsiteY6" fmla="*/ 5428 h 2205541"/>
                <a:gd name="connsiteX7" fmla="*/ 7759 w 2281957"/>
                <a:gd name="connsiteY7" fmla="*/ 159082 h 2205541"/>
                <a:gd name="connsiteX8" fmla="*/ 2048227 w 2281957"/>
                <a:gd name="connsiteY8" fmla="*/ 2199550 h 2205541"/>
                <a:gd name="connsiteX9" fmla="*/ 2166882 w 2281957"/>
                <a:gd name="connsiteY9" fmla="*/ 2205541 h 2205541"/>
                <a:gd name="connsiteX10" fmla="*/ 2281957 w 2281957"/>
                <a:gd name="connsiteY10" fmla="*/ 1937032 h 22055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81957" h="2205541">
                  <a:moveTo>
                    <a:pt x="2281957" y="1937032"/>
                  </a:moveTo>
                  <a:lnTo>
                    <a:pt x="2170723" y="1677486"/>
                  </a:lnTo>
                  <a:lnTo>
                    <a:pt x="2102237" y="1674028"/>
                  </a:lnTo>
                  <a:cubicBezTo>
                    <a:pt x="1274971" y="1590015"/>
                    <a:pt x="617294" y="932338"/>
                    <a:pt x="533281" y="105072"/>
                  </a:cubicBezTo>
                  <a:lnTo>
                    <a:pt x="527975" y="0"/>
                  </a:lnTo>
                  <a:lnTo>
                    <a:pt x="257656" y="115852"/>
                  </a:lnTo>
                  <a:lnTo>
                    <a:pt x="0" y="5428"/>
                  </a:lnTo>
                  <a:lnTo>
                    <a:pt x="7759" y="159082"/>
                  </a:lnTo>
                  <a:cubicBezTo>
                    <a:pt x="117021" y="1234963"/>
                    <a:pt x="972346" y="2090288"/>
                    <a:pt x="2048227" y="2199550"/>
                  </a:cubicBezTo>
                  <a:lnTo>
                    <a:pt x="2166882" y="2205541"/>
                  </a:lnTo>
                  <a:lnTo>
                    <a:pt x="2281957" y="1937032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자유형: 도형 6">
              <a:extLst>
                <a:ext uri="{FF2B5EF4-FFF2-40B4-BE49-F238E27FC236}">
                  <a16:creationId xmlns:a16="http://schemas.microsoft.com/office/drawing/2014/main" xmlns="" id="{EE0F1A69-57D1-DEE1-2678-3E6C7D4FEA6C}"/>
                </a:ext>
              </a:extLst>
            </p:cNvPr>
            <p:cNvSpPr/>
            <p:nvPr/>
          </p:nvSpPr>
          <p:spPr>
            <a:xfrm rot="5400000" flipH="1">
              <a:off x="4499270" y="2507151"/>
              <a:ext cx="1379991" cy="1426994"/>
            </a:xfrm>
            <a:custGeom>
              <a:avLst/>
              <a:gdLst>
                <a:gd name="connsiteX0" fmla="*/ 2191237 w 2191237"/>
                <a:gd name="connsiteY0" fmla="*/ 527828 h 2265872"/>
                <a:gd name="connsiteX1" fmla="*/ 2073964 w 2191237"/>
                <a:gd name="connsiteY1" fmla="*/ 254190 h 2265872"/>
                <a:gd name="connsiteX2" fmla="*/ 2182903 w 2191237"/>
                <a:gd name="connsiteY2" fmla="*/ 0 h 2265872"/>
                <a:gd name="connsiteX3" fmla="*/ 2045974 w 2191237"/>
                <a:gd name="connsiteY3" fmla="*/ 6914 h 2265872"/>
                <a:gd name="connsiteX4" fmla="*/ 5506 w 2191237"/>
                <a:gd name="connsiteY4" fmla="*/ 2047382 h 2265872"/>
                <a:gd name="connsiteX5" fmla="*/ 0 w 2191237"/>
                <a:gd name="connsiteY5" fmla="*/ 2156413 h 2265872"/>
                <a:gd name="connsiteX6" fmla="*/ 255403 w 2191237"/>
                <a:gd name="connsiteY6" fmla="*/ 2265872 h 2265872"/>
                <a:gd name="connsiteX7" fmla="*/ 528635 w 2191237"/>
                <a:gd name="connsiteY7" fmla="*/ 2148772 h 2265872"/>
                <a:gd name="connsiteX8" fmla="*/ 531028 w 2191237"/>
                <a:gd name="connsiteY8" fmla="*/ 2101392 h 2265872"/>
                <a:gd name="connsiteX9" fmla="*/ 2099984 w 2191237"/>
                <a:gd name="connsiteY9" fmla="*/ 532436 h 2265872"/>
                <a:gd name="connsiteX10" fmla="*/ 2191237 w 2191237"/>
                <a:gd name="connsiteY10" fmla="*/ 527828 h 22658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91237" h="2265872">
                  <a:moveTo>
                    <a:pt x="2191237" y="527828"/>
                  </a:moveTo>
                  <a:lnTo>
                    <a:pt x="2073964" y="254190"/>
                  </a:lnTo>
                  <a:lnTo>
                    <a:pt x="2182903" y="0"/>
                  </a:lnTo>
                  <a:lnTo>
                    <a:pt x="2045974" y="6914"/>
                  </a:lnTo>
                  <a:cubicBezTo>
                    <a:pt x="970093" y="116176"/>
                    <a:pt x="114768" y="971501"/>
                    <a:pt x="5506" y="2047382"/>
                  </a:cubicBezTo>
                  <a:lnTo>
                    <a:pt x="0" y="2156413"/>
                  </a:lnTo>
                  <a:lnTo>
                    <a:pt x="255403" y="2265872"/>
                  </a:lnTo>
                  <a:lnTo>
                    <a:pt x="528635" y="2148772"/>
                  </a:lnTo>
                  <a:lnTo>
                    <a:pt x="531028" y="2101392"/>
                  </a:lnTo>
                  <a:cubicBezTo>
                    <a:pt x="615041" y="1274126"/>
                    <a:pt x="1272718" y="616449"/>
                    <a:pt x="2099984" y="532436"/>
                  </a:cubicBezTo>
                  <a:lnTo>
                    <a:pt x="2191237" y="527828"/>
                  </a:lnTo>
                  <a:close/>
                </a:path>
              </a:pathLst>
            </a:custGeom>
            <a:solidFill>
              <a:srgbClr val="00C4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xmlns="" id="{AF7ADA7F-9457-6895-04E2-E26BF8805B31}"/>
                </a:ext>
              </a:extLst>
            </p:cNvPr>
            <p:cNvSpPr txBox="1"/>
            <p:nvPr/>
          </p:nvSpPr>
          <p:spPr>
            <a:xfrm>
              <a:off x="3356090" y="2292694"/>
              <a:ext cx="22955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>
                  <a:latin typeface="+mj-ea"/>
                  <a:ea typeface="+mj-ea"/>
                </a:rPr>
                <a:t>Parameter List</a:t>
              </a:r>
              <a:endParaRPr lang="ko-KR" altLang="en-US" sz="2400" b="1" dirty="0">
                <a:latin typeface="+mj-ea"/>
                <a:ea typeface="+mj-ea"/>
              </a:endParaRPr>
            </a:p>
          </p:txBody>
        </p:sp>
      </p:grpSp>
      <p:sp>
        <p:nvSpPr>
          <p:cNvPr id="10" name="타원 9">
            <a:extLst>
              <a:ext uri="{FF2B5EF4-FFF2-40B4-BE49-F238E27FC236}">
                <a16:creationId xmlns:a16="http://schemas.microsoft.com/office/drawing/2014/main" xmlns="" id="{1824ADC5-3BA2-46EB-9E90-F6CF91AC42E4}"/>
              </a:ext>
            </a:extLst>
          </p:cNvPr>
          <p:cNvSpPr/>
          <p:nvPr/>
        </p:nvSpPr>
        <p:spPr>
          <a:xfrm>
            <a:off x="2775570" y="1308792"/>
            <a:ext cx="194606" cy="194606"/>
          </a:xfrm>
          <a:prstGeom prst="ellipse">
            <a:avLst/>
          </a:prstGeom>
          <a:solidFill>
            <a:srgbClr val="00C488"/>
          </a:solidFill>
          <a:ln>
            <a:solidFill>
              <a:srgbClr val="00C4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xmlns="" id="{42D3E6D2-986A-C0E2-EB36-08344DC54AA5}"/>
              </a:ext>
            </a:extLst>
          </p:cNvPr>
          <p:cNvCxnSpPr>
            <a:cxnSpLocks/>
          </p:cNvCxnSpPr>
          <p:nvPr/>
        </p:nvCxnSpPr>
        <p:spPr>
          <a:xfrm flipV="1">
            <a:off x="2886823" y="1406095"/>
            <a:ext cx="887783" cy="7255"/>
          </a:xfrm>
          <a:prstGeom prst="line">
            <a:avLst/>
          </a:prstGeom>
          <a:solidFill>
            <a:srgbClr val="00C488"/>
          </a:solidFill>
          <a:ln w="76200">
            <a:solidFill>
              <a:srgbClr val="00C48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xmlns="" id="{5DCBE9E3-EB50-7F8A-0245-1B2F3B3D32F5}"/>
              </a:ext>
            </a:extLst>
          </p:cNvPr>
          <p:cNvCxnSpPr/>
          <p:nvPr/>
        </p:nvCxnSpPr>
        <p:spPr>
          <a:xfrm>
            <a:off x="3747093" y="1393719"/>
            <a:ext cx="203142" cy="203141"/>
          </a:xfrm>
          <a:prstGeom prst="line">
            <a:avLst/>
          </a:prstGeom>
          <a:solidFill>
            <a:srgbClr val="00C488"/>
          </a:solidFill>
          <a:ln w="76200">
            <a:solidFill>
              <a:srgbClr val="00C48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타원 13">
            <a:extLst>
              <a:ext uri="{FF2B5EF4-FFF2-40B4-BE49-F238E27FC236}">
                <a16:creationId xmlns:a16="http://schemas.microsoft.com/office/drawing/2014/main" xmlns="" id="{C8B99BFC-0B12-A647-18F2-57FC376AB044}"/>
              </a:ext>
            </a:extLst>
          </p:cNvPr>
          <p:cNvSpPr/>
          <p:nvPr/>
        </p:nvSpPr>
        <p:spPr>
          <a:xfrm flipH="1" flipV="1">
            <a:off x="6116573" y="3999063"/>
            <a:ext cx="194606" cy="194606"/>
          </a:xfrm>
          <a:prstGeom prst="ellipse">
            <a:avLst/>
          </a:prstGeom>
          <a:solidFill>
            <a:srgbClr val="00C488"/>
          </a:solidFill>
          <a:ln>
            <a:solidFill>
              <a:srgbClr val="00C4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xmlns="" id="{D0350DE7-0CBF-E0D7-21B0-C98C3974608F}"/>
              </a:ext>
            </a:extLst>
          </p:cNvPr>
          <p:cNvCxnSpPr>
            <a:cxnSpLocks/>
          </p:cNvCxnSpPr>
          <p:nvPr/>
        </p:nvCxnSpPr>
        <p:spPr>
          <a:xfrm flipH="1" flipV="1">
            <a:off x="5314256" y="4097152"/>
            <a:ext cx="887783" cy="0"/>
          </a:xfrm>
          <a:prstGeom prst="line">
            <a:avLst/>
          </a:prstGeom>
          <a:solidFill>
            <a:srgbClr val="00C488"/>
          </a:solidFill>
          <a:ln w="76200">
            <a:solidFill>
              <a:srgbClr val="00C48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xmlns="" id="{42BE6496-0BF6-784C-48FA-BD9E77B2FC59}"/>
              </a:ext>
            </a:extLst>
          </p:cNvPr>
          <p:cNvCxnSpPr/>
          <p:nvPr/>
        </p:nvCxnSpPr>
        <p:spPr>
          <a:xfrm flipH="1" flipV="1">
            <a:off x="5136514" y="3905601"/>
            <a:ext cx="203142" cy="203141"/>
          </a:xfrm>
          <a:prstGeom prst="line">
            <a:avLst/>
          </a:prstGeom>
          <a:solidFill>
            <a:srgbClr val="00C488"/>
          </a:solidFill>
          <a:ln w="76200">
            <a:solidFill>
              <a:srgbClr val="00C48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타원 17">
            <a:extLst>
              <a:ext uri="{FF2B5EF4-FFF2-40B4-BE49-F238E27FC236}">
                <a16:creationId xmlns:a16="http://schemas.microsoft.com/office/drawing/2014/main" xmlns="" id="{2FD62624-A654-0EFD-BB20-839E8B04C08C}"/>
              </a:ext>
            </a:extLst>
          </p:cNvPr>
          <p:cNvSpPr/>
          <p:nvPr/>
        </p:nvSpPr>
        <p:spPr>
          <a:xfrm flipH="1">
            <a:off x="6142024" y="1287329"/>
            <a:ext cx="194606" cy="19460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xmlns="" id="{3B69E3B4-0EEE-A297-A9EE-B6F6B0482290}"/>
              </a:ext>
            </a:extLst>
          </p:cNvPr>
          <p:cNvCxnSpPr>
            <a:cxnSpLocks/>
          </p:cNvCxnSpPr>
          <p:nvPr/>
        </p:nvCxnSpPr>
        <p:spPr>
          <a:xfrm flipH="1">
            <a:off x="5340073" y="1382686"/>
            <a:ext cx="887783" cy="0"/>
          </a:xfrm>
          <a:prstGeom prst="line">
            <a:avLst/>
          </a:prstGeom>
          <a:solidFill>
            <a:srgbClr val="008000"/>
          </a:solidFill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xmlns="" id="{65E7AC2B-C8D4-A1FE-1459-F2B71E2E50F8}"/>
              </a:ext>
            </a:extLst>
          </p:cNvPr>
          <p:cNvCxnSpPr/>
          <p:nvPr/>
        </p:nvCxnSpPr>
        <p:spPr>
          <a:xfrm flipH="1">
            <a:off x="5161965" y="1372256"/>
            <a:ext cx="203142" cy="203141"/>
          </a:xfrm>
          <a:prstGeom prst="line">
            <a:avLst/>
          </a:prstGeom>
          <a:solidFill>
            <a:srgbClr val="008000"/>
          </a:solidFill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타원 21">
            <a:extLst>
              <a:ext uri="{FF2B5EF4-FFF2-40B4-BE49-F238E27FC236}">
                <a16:creationId xmlns:a16="http://schemas.microsoft.com/office/drawing/2014/main" xmlns="" id="{E2604F0D-9B75-2F2C-0205-8A18F677165F}"/>
              </a:ext>
            </a:extLst>
          </p:cNvPr>
          <p:cNvSpPr/>
          <p:nvPr/>
        </p:nvSpPr>
        <p:spPr>
          <a:xfrm flipV="1">
            <a:off x="2740449" y="3986626"/>
            <a:ext cx="194606" cy="19460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xmlns="" id="{437D5C8D-1C45-62B7-A67A-097924D224C7}"/>
              </a:ext>
            </a:extLst>
          </p:cNvPr>
          <p:cNvCxnSpPr>
            <a:cxnSpLocks/>
          </p:cNvCxnSpPr>
          <p:nvPr/>
        </p:nvCxnSpPr>
        <p:spPr>
          <a:xfrm flipV="1">
            <a:off x="2849223" y="4085875"/>
            <a:ext cx="887783" cy="0"/>
          </a:xfrm>
          <a:prstGeom prst="line">
            <a:avLst/>
          </a:prstGeom>
          <a:solidFill>
            <a:srgbClr val="008000"/>
          </a:solidFill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xmlns="" id="{58A43C36-942D-5643-527A-3DACF03213E0}"/>
              </a:ext>
            </a:extLst>
          </p:cNvPr>
          <p:cNvCxnSpPr/>
          <p:nvPr/>
        </p:nvCxnSpPr>
        <p:spPr>
          <a:xfrm flipV="1">
            <a:off x="3711972" y="3893164"/>
            <a:ext cx="203142" cy="203141"/>
          </a:xfrm>
          <a:prstGeom prst="line">
            <a:avLst/>
          </a:prstGeom>
          <a:solidFill>
            <a:srgbClr val="008000"/>
          </a:solidFill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E09FDABB-BD0F-24F5-28C7-09017D3FD5E3}"/>
              </a:ext>
            </a:extLst>
          </p:cNvPr>
          <p:cNvSpPr txBox="1"/>
          <p:nvPr/>
        </p:nvSpPr>
        <p:spPr>
          <a:xfrm>
            <a:off x="964551" y="1241983"/>
            <a:ext cx="1765227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600" b="1" dirty="0" err="1">
                <a:solidFill>
                  <a:srgbClr val="00C488"/>
                </a:solidFill>
                <a:latin typeface="+mj-ea"/>
                <a:ea typeface="+mj-ea"/>
              </a:rPr>
              <a:t>섹션별</a:t>
            </a:r>
            <a:r>
              <a:rPr lang="ko-KR" altLang="en-US" sz="1600" b="1" dirty="0">
                <a:solidFill>
                  <a:srgbClr val="00C488"/>
                </a:solidFill>
                <a:latin typeface="+mj-ea"/>
                <a:ea typeface="+mj-ea"/>
              </a:rPr>
              <a:t> 기능 정리</a:t>
            </a:r>
            <a:endParaRPr lang="en-US" altLang="ko-KR" sz="1600" b="1" dirty="0">
              <a:solidFill>
                <a:srgbClr val="00C488"/>
              </a:solidFill>
              <a:latin typeface="+mj-ea"/>
              <a:ea typeface="+mj-ea"/>
            </a:endParaRPr>
          </a:p>
          <a:p>
            <a:r>
              <a:rPr lang="ko-KR" altLang="en-US" sz="1600" b="1" dirty="0">
                <a:solidFill>
                  <a:srgbClr val="00C488"/>
                </a:solidFill>
                <a:latin typeface="+mj-ea"/>
                <a:ea typeface="+mj-ea"/>
              </a:rPr>
              <a:t>파라미터 해석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45BE2031-54E4-C6FD-CFCE-3372912349F9}"/>
              </a:ext>
            </a:extLst>
          </p:cNvPr>
          <p:cNvSpPr txBox="1"/>
          <p:nvPr/>
        </p:nvSpPr>
        <p:spPr>
          <a:xfrm>
            <a:off x="937008" y="1803286"/>
            <a:ext cx="2194832" cy="2518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b="1" dirty="0">
                <a:latin typeface="+mj-ea"/>
                <a:ea typeface="+mj-ea"/>
              </a:rPr>
              <a:t>정확한 장비사용을 위해 필요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BD9247F2-E747-DCB3-5BCC-07E6FBF1B6EF}"/>
              </a:ext>
            </a:extLst>
          </p:cNvPr>
          <p:cNvSpPr txBox="1"/>
          <p:nvPr/>
        </p:nvSpPr>
        <p:spPr>
          <a:xfrm>
            <a:off x="6336630" y="1124353"/>
            <a:ext cx="20425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rgbClr val="00C488"/>
                </a:solidFill>
                <a:latin typeface="+mj-ea"/>
                <a:ea typeface="+mj-ea"/>
              </a:rPr>
              <a:t>영상 품질 확보 기능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DD9E0652-7CC5-72BE-8754-F6804AAF8585}"/>
              </a:ext>
            </a:extLst>
          </p:cNvPr>
          <p:cNvSpPr txBox="1"/>
          <p:nvPr/>
        </p:nvSpPr>
        <p:spPr>
          <a:xfrm>
            <a:off x="6347454" y="1428332"/>
            <a:ext cx="19415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latin typeface="+mj-ea"/>
                <a:ea typeface="+mj-ea"/>
              </a:rPr>
              <a:t>영상 품질을 충분히 </a:t>
            </a:r>
            <a:endParaRPr lang="en-US" altLang="ko-KR" sz="1200" b="1" dirty="0">
              <a:latin typeface="+mj-ea"/>
              <a:ea typeface="+mj-ea"/>
            </a:endParaRPr>
          </a:p>
          <a:p>
            <a:r>
              <a:rPr lang="ko-KR" altLang="en-US" sz="1200" b="1" dirty="0">
                <a:latin typeface="+mj-ea"/>
                <a:ea typeface="+mj-ea"/>
              </a:rPr>
              <a:t>확보할 수 있는</a:t>
            </a:r>
            <a:r>
              <a:rPr lang="en-US" altLang="ko-KR" sz="1200" b="1" dirty="0">
                <a:latin typeface="+mj-ea"/>
                <a:ea typeface="+mj-ea"/>
              </a:rPr>
              <a:t> </a:t>
            </a:r>
            <a:r>
              <a:rPr lang="ko-KR" altLang="en-US" sz="1200" b="1" dirty="0">
                <a:latin typeface="+mj-ea"/>
                <a:ea typeface="+mj-ea"/>
              </a:rPr>
              <a:t>기능 존재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C8455825-71F3-100F-E6AE-C739C05EB764}"/>
              </a:ext>
            </a:extLst>
          </p:cNvPr>
          <p:cNvSpPr txBox="1"/>
          <p:nvPr/>
        </p:nvSpPr>
        <p:spPr>
          <a:xfrm>
            <a:off x="6400459" y="3386025"/>
            <a:ext cx="13548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rgbClr val="00C488"/>
                </a:solidFill>
                <a:latin typeface="+mj-ea"/>
                <a:ea typeface="+mj-ea"/>
              </a:rPr>
              <a:t>인식 및 적용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1D10D31D-D37D-9C1D-92E3-C323AB58918E}"/>
              </a:ext>
            </a:extLst>
          </p:cNvPr>
          <p:cNvSpPr txBox="1"/>
          <p:nvPr/>
        </p:nvSpPr>
        <p:spPr>
          <a:xfrm>
            <a:off x="6411283" y="3693802"/>
            <a:ext cx="224933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latin typeface="+mj-ea"/>
                <a:ea typeface="+mj-ea"/>
              </a:rPr>
              <a:t>파라미터의 뜻을 잘못 인식해 </a:t>
            </a:r>
            <a:endParaRPr lang="en-US" altLang="ko-KR" sz="1200" b="1" dirty="0">
              <a:latin typeface="+mj-ea"/>
              <a:ea typeface="+mj-ea"/>
            </a:endParaRPr>
          </a:p>
          <a:p>
            <a:r>
              <a:rPr lang="ko-KR" altLang="en-US" sz="1200" b="1" dirty="0">
                <a:latin typeface="+mj-ea"/>
                <a:ea typeface="+mj-ea"/>
              </a:rPr>
              <a:t>적용하지 못하거나</a:t>
            </a:r>
            <a:endParaRPr lang="en-US" altLang="ko-KR" sz="1200" b="1" dirty="0">
              <a:latin typeface="+mj-ea"/>
              <a:ea typeface="+mj-ea"/>
            </a:endParaRPr>
          </a:p>
          <a:p>
            <a:r>
              <a:rPr lang="ko-KR" altLang="en-US" sz="1200" b="1" dirty="0">
                <a:latin typeface="+mj-ea"/>
                <a:ea typeface="+mj-ea"/>
              </a:rPr>
              <a:t>값을 잘못 입력한 경우</a:t>
            </a:r>
            <a:endParaRPr lang="en-US" altLang="ko-KR" sz="1200" b="1" dirty="0">
              <a:latin typeface="+mj-ea"/>
              <a:ea typeface="+mj-ea"/>
            </a:endParaRPr>
          </a:p>
          <a:p>
            <a:r>
              <a:rPr lang="en-US" altLang="ko-KR" sz="1200" b="1" dirty="0">
                <a:latin typeface="+mj-ea"/>
                <a:ea typeface="+mj-ea"/>
              </a:rPr>
              <a:t>:</a:t>
            </a:r>
            <a:r>
              <a:rPr lang="ko-KR" altLang="en-US" sz="1200" b="1" dirty="0">
                <a:latin typeface="+mj-ea"/>
                <a:ea typeface="+mj-ea"/>
              </a:rPr>
              <a:t> </a:t>
            </a:r>
            <a:r>
              <a:rPr lang="ko-KR" altLang="en-US" sz="1200" b="1" dirty="0">
                <a:solidFill>
                  <a:srgbClr val="FF0000"/>
                </a:solidFill>
                <a:latin typeface="+mj-ea"/>
                <a:ea typeface="+mj-ea"/>
              </a:rPr>
              <a:t>영상 품질 열화 </a:t>
            </a:r>
            <a:r>
              <a:rPr lang="ko-KR" altLang="en-US" sz="1200" b="1" dirty="0">
                <a:latin typeface="+mj-ea"/>
                <a:ea typeface="+mj-ea"/>
              </a:rPr>
              <a:t>발생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5A62BAA5-4517-1D5E-28BD-BE302829473B}"/>
              </a:ext>
            </a:extLst>
          </p:cNvPr>
          <p:cNvSpPr txBox="1"/>
          <p:nvPr/>
        </p:nvSpPr>
        <p:spPr>
          <a:xfrm>
            <a:off x="1223050" y="3381759"/>
            <a:ext cx="15600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rgbClr val="00C488"/>
                </a:solidFill>
                <a:latin typeface="+mj-ea"/>
                <a:ea typeface="+mj-ea"/>
              </a:rPr>
              <a:t>특정 기능 설명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AE5F587B-2FE8-7851-3200-4C37317C0D76}"/>
              </a:ext>
            </a:extLst>
          </p:cNvPr>
          <p:cNvSpPr txBox="1"/>
          <p:nvPr/>
        </p:nvSpPr>
        <p:spPr>
          <a:xfrm>
            <a:off x="521229" y="3693802"/>
            <a:ext cx="223490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b="1" dirty="0">
                <a:latin typeface="+mj-ea"/>
                <a:ea typeface="+mj-ea"/>
              </a:rPr>
              <a:t>특정 기능을</a:t>
            </a:r>
            <a:r>
              <a:rPr lang="en-US" altLang="ko-KR" sz="1200" b="1" dirty="0">
                <a:latin typeface="+mj-ea"/>
                <a:ea typeface="+mj-ea"/>
              </a:rPr>
              <a:t> </a:t>
            </a:r>
            <a:r>
              <a:rPr lang="ko-KR" altLang="en-US" sz="1200" b="1" dirty="0">
                <a:latin typeface="+mj-ea"/>
                <a:ea typeface="+mj-ea"/>
              </a:rPr>
              <a:t>사용하기 위해</a:t>
            </a:r>
            <a:endParaRPr lang="en-US" altLang="ko-KR" sz="1200" b="1" dirty="0">
              <a:latin typeface="+mj-ea"/>
              <a:ea typeface="+mj-ea"/>
            </a:endParaRPr>
          </a:p>
          <a:p>
            <a:pPr algn="r"/>
            <a:r>
              <a:rPr lang="ko-KR" altLang="en-US" sz="1200" b="1" dirty="0">
                <a:latin typeface="+mj-ea"/>
                <a:ea typeface="+mj-ea"/>
              </a:rPr>
              <a:t>어떤 섹션을</a:t>
            </a:r>
            <a:r>
              <a:rPr lang="en-US" altLang="ko-KR" sz="1200" b="1" dirty="0">
                <a:latin typeface="+mj-ea"/>
                <a:ea typeface="+mj-ea"/>
              </a:rPr>
              <a:t> </a:t>
            </a:r>
            <a:r>
              <a:rPr lang="ko-KR" altLang="en-US" sz="1200" b="1" dirty="0">
                <a:latin typeface="+mj-ea"/>
                <a:ea typeface="+mj-ea"/>
              </a:rPr>
              <a:t>선택해야 하는지</a:t>
            </a:r>
            <a:r>
              <a:rPr lang="en-US" altLang="ko-KR" sz="1200" b="1" dirty="0">
                <a:latin typeface="+mj-ea"/>
                <a:ea typeface="+mj-ea"/>
              </a:rPr>
              <a:t>,</a:t>
            </a:r>
          </a:p>
          <a:p>
            <a:pPr algn="r"/>
            <a:r>
              <a:rPr lang="ko-KR" altLang="en-US" sz="1200" b="1" dirty="0">
                <a:latin typeface="+mj-ea"/>
                <a:ea typeface="+mj-ea"/>
              </a:rPr>
              <a:t>섹션 내부의 파라미터들은</a:t>
            </a:r>
            <a:endParaRPr lang="en-US" altLang="ko-KR" sz="1200" b="1" dirty="0">
              <a:latin typeface="+mj-ea"/>
              <a:ea typeface="+mj-ea"/>
            </a:endParaRPr>
          </a:p>
          <a:p>
            <a:pPr algn="r"/>
            <a:r>
              <a:rPr lang="ko-KR" altLang="en-US" sz="1200" b="1" dirty="0">
                <a:latin typeface="+mj-ea"/>
                <a:ea typeface="+mj-ea"/>
              </a:rPr>
              <a:t>각각 어떤 의미와 값들을</a:t>
            </a:r>
            <a:endParaRPr lang="en-US" altLang="ko-KR" sz="1200" b="1" dirty="0">
              <a:latin typeface="+mj-ea"/>
              <a:ea typeface="+mj-ea"/>
            </a:endParaRPr>
          </a:p>
          <a:p>
            <a:pPr algn="r"/>
            <a:r>
              <a:rPr lang="ko-KR" altLang="en-US" sz="1200" b="1" dirty="0">
                <a:latin typeface="+mj-ea"/>
                <a:ea typeface="+mj-ea"/>
              </a:rPr>
              <a:t>갖는지 알려줌</a:t>
            </a:r>
            <a:endParaRPr lang="en-US" altLang="ko-KR" sz="1200" b="1" dirty="0">
              <a:latin typeface="+mj-ea"/>
              <a:ea typeface="+mj-ea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ED80F30F-EA57-DC33-6F64-9DF9E521131D}"/>
              </a:ext>
            </a:extLst>
          </p:cNvPr>
          <p:cNvSpPr txBox="1"/>
          <p:nvPr/>
        </p:nvSpPr>
        <p:spPr>
          <a:xfrm>
            <a:off x="927603" y="482043"/>
            <a:ext cx="3496461" cy="380480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en-US" altLang="ko-KR" sz="2000" b="1" dirty="0">
                <a:solidFill>
                  <a:prstClr val="black"/>
                </a:solidFill>
              </a:rPr>
              <a:t>1. </a:t>
            </a:r>
            <a:r>
              <a:rPr lang="ko-KR" altLang="en-US" sz="2000" b="1" dirty="0">
                <a:solidFill>
                  <a:prstClr val="black"/>
                </a:solidFill>
              </a:rPr>
              <a:t>선행 조사 </a:t>
            </a:r>
            <a:r>
              <a:rPr lang="en-US" altLang="ko-KR" sz="2000" b="1" dirty="0">
                <a:solidFill>
                  <a:prstClr val="black"/>
                </a:solidFill>
              </a:rPr>
              <a:t>: Parameter List</a:t>
            </a:r>
          </a:p>
        </p:txBody>
      </p:sp>
    </p:spTree>
    <p:extLst>
      <p:ext uri="{BB962C8B-B14F-4D97-AF65-F5344CB8AC3E}">
        <p14:creationId xmlns:p14="http://schemas.microsoft.com/office/powerpoint/2010/main" val="15187629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6300192" y="425814"/>
            <a:ext cx="2376264" cy="4717686"/>
          </a:xfrm>
          <a:prstGeom prst="rect">
            <a:avLst/>
          </a:prstGeom>
          <a:solidFill>
            <a:schemeClr val="bg1"/>
          </a:solidFill>
          <a:ln w="25400">
            <a:solidFill>
              <a:schemeClr val="tx2">
                <a:lumMod val="75000"/>
              </a:schemeClr>
            </a:solidFill>
          </a:ln>
        </p:spPr>
        <p:txBody>
          <a:bodyPr wrap="none" rtlCol="0" anchor="ctr">
            <a:noAutofit/>
          </a:bodyPr>
          <a:lstStyle/>
          <a:p>
            <a:pPr algn="ctr">
              <a:lnSpc>
                <a:spcPct val="150000"/>
              </a:lnSpc>
            </a:pPr>
            <a:endParaRPr lang="ko-KR" altLang="en-US" sz="1600" dirty="0" err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26757" y="852249"/>
            <a:ext cx="5256584" cy="3609644"/>
          </a:xfrm>
          <a:prstGeom prst="rect">
            <a:avLst/>
          </a:prstGeom>
          <a:solidFill>
            <a:schemeClr val="bg1"/>
          </a:solidFill>
          <a:ln w="25400">
            <a:solidFill>
              <a:schemeClr val="tx2">
                <a:lumMod val="75000"/>
              </a:schemeClr>
            </a:solidFill>
          </a:ln>
        </p:spPr>
        <p:txBody>
          <a:bodyPr wrap="none" rtlCol="0" anchor="ctr">
            <a:noAutofit/>
          </a:bodyPr>
          <a:lstStyle/>
          <a:p>
            <a:pPr algn="ctr">
              <a:lnSpc>
                <a:spcPct val="150000"/>
              </a:lnSpc>
            </a:pPr>
            <a:endParaRPr lang="ko-KR" altLang="en-US" sz="1600" dirty="0" err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ko-KR" dirty="0">
                <a:latin typeface="+mj-ea"/>
              </a:rPr>
              <a:t>Ⅰ</a:t>
            </a:r>
            <a:r>
              <a:rPr lang="en-US" altLang="ko-KR" dirty="0"/>
              <a:t>. </a:t>
            </a:r>
            <a:r>
              <a:rPr lang="ko-KR" altLang="en-US" dirty="0"/>
              <a:t>프로젝트 목적 및 배경 </a:t>
            </a:r>
          </a:p>
        </p:txBody>
      </p:sp>
      <p:pic>
        <p:nvPicPr>
          <p:cNvPr id="9" name="그림 8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0192" y="425813"/>
            <a:ext cx="2376263" cy="469981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BB493D26-E846-D93C-971E-AF2023AB0B64}"/>
              </a:ext>
            </a:extLst>
          </p:cNvPr>
          <p:cNvSpPr txBox="1"/>
          <p:nvPr/>
        </p:nvSpPr>
        <p:spPr>
          <a:xfrm>
            <a:off x="617831" y="4505501"/>
            <a:ext cx="4589943" cy="349702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n-US" altLang="ko-KR" b="1" dirty="0">
                <a:solidFill>
                  <a:prstClr val="black"/>
                </a:solidFill>
              </a:rPr>
              <a:t>Appendix </a:t>
            </a:r>
            <a:r>
              <a:rPr lang="ko-KR" altLang="en-US" b="1" dirty="0">
                <a:solidFill>
                  <a:prstClr val="black"/>
                </a:solidFill>
              </a:rPr>
              <a:t>첨부 자료</a:t>
            </a:r>
            <a:r>
              <a:rPr lang="en-US" altLang="ko-KR" b="1" dirty="0">
                <a:solidFill>
                  <a:prstClr val="black"/>
                </a:solidFill>
              </a:rPr>
              <a:t>: </a:t>
            </a:r>
            <a:r>
              <a:rPr lang="ko-KR" altLang="en-US" b="1" dirty="0">
                <a:solidFill>
                  <a:prstClr val="black"/>
                </a:solidFill>
              </a:rPr>
              <a:t>전체 </a:t>
            </a:r>
            <a:r>
              <a:rPr lang="ko-KR" altLang="en-US" b="1" dirty="0" err="1">
                <a:solidFill>
                  <a:prstClr val="black"/>
                </a:solidFill>
              </a:rPr>
              <a:t>파라미터</a:t>
            </a:r>
            <a:r>
              <a:rPr lang="ko-KR" altLang="en-US" b="1" dirty="0">
                <a:solidFill>
                  <a:prstClr val="black"/>
                </a:solidFill>
              </a:rPr>
              <a:t> </a:t>
            </a:r>
            <a:r>
              <a:rPr lang="ko-KR" altLang="en-US" b="1" dirty="0" err="1">
                <a:solidFill>
                  <a:prstClr val="black"/>
                </a:solidFill>
              </a:rPr>
              <a:t>정리본</a:t>
            </a:r>
            <a:endParaRPr lang="ko-KR" altLang="en-US" b="1" dirty="0">
              <a:solidFill>
                <a:prstClr val="black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ED80F30F-EA57-DC33-6F64-9DF9E521131D}"/>
              </a:ext>
            </a:extLst>
          </p:cNvPr>
          <p:cNvSpPr txBox="1"/>
          <p:nvPr/>
        </p:nvSpPr>
        <p:spPr>
          <a:xfrm>
            <a:off x="927603" y="482043"/>
            <a:ext cx="2865134" cy="380480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en-US" altLang="ko-KR" sz="2000" b="1" dirty="0">
                <a:solidFill>
                  <a:prstClr val="black"/>
                </a:solidFill>
              </a:rPr>
              <a:t>2-1. </a:t>
            </a:r>
            <a:r>
              <a:rPr lang="ko-KR" altLang="en-US" sz="2000" b="1" dirty="0">
                <a:solidFill>
                  <a:prstClr val="black"/>
                </a:solidFill>
              </a:rPr>
              <a:t>주요 </a:t>
            </a:r>
            <a:r>
              <a:rPr lang="ko-KR" altLang="en-US" sz="2000" b="1" dirty="0" err="1">
                <a:solidFill>
                  <a:prstClr val="black"/>
                </a:solidFill>
              </a:rPr>
              <a:t>파라미터</a:t>
            </a:r>
            <a:r>
              <a:rPr lang="ko-KR" altLang="en-US" sz="2000" b="1" dirty="0">
                <a:solidFill>
                  <a:prstClr val="black"/>
                </a:solidFill>
              </a:rPr>
              <a:t> 정리</a:t>
            </a:r>
            <a:endParaRPr lang="en-US" altLang="ko-KR" sz="2000" b="1" dirty="0">
              <a:solidFill>
                <a:prstClr val="black"/>
              </a:solidFill>
            </a:endParaRPr>
          </a:p>
        </p:txBody>
      </p:sp>
      <p:cxnSp>
        <p:nvCxnSpPr>
          <p:cNvPr id="5" name="직선 연결선 4"/>
          <p:cNvCxnSpPr/>
          <p:nvPr/>
        </p:nvCxnSpPr>
        <p:spPr>
          <a:xfrm flipV="1">
            <a:off x="5580111" y="425815"/>
            <a:ext cx="720080" cy="42643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5580111" y="4461893"/>
            <a:ext cx="720080" cy="681607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왼쪽/오른쪽 화살표 26"/>
          <p:cNvSpPr/>
          <p:nvPr/>
        </p:nvSpPr>
        <p:spPr>
          <a:xfrm>
            <a:off x="5225778" y="4532773"/>
            <a:ext cx="936104" cy="275712"/>
          </a:xfrm>
          <a:prstGeom prst="leftRightArrow">
            <a:avLst/>
          </a:prstGeom>
          <a:solidFill>
            <a:srgbClr val="FFC000"/>
          </a:solidFill>
        </p:spPr>
        <p:txBody>
          <a:bodyPr wrap="none" rtlCol="0" anchor="ctr">
            <a:noAutofit/>
          </a:bodyPr>
          <a:lstStyle/>
          <a:p>
            <a:pPr algn="ctr">
              <a:lnSpc>
                <a:spcPct val="150000"/>
              </a:lnSpc>
            </a:pPr>
            <a:endParaRPr lang="ko-KR" altLang="en-US" sz="1600" dirty="0" err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8900226"/>
              </p:ext>
            </p:extLst>
          </p:nvPr>
        </p:nvGraphicFramePr>
        <p:xfrm>
          <a:off x="345328" y="1155759"/>
          <a:ext cx="5212977" cy="31408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049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3397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85851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1873">
                <a:tc>
                  <a:txBody>
                    <a:bodyPr/>
                    <a:lstStyle/>
                    <a:p>
                      <a:pPr algn="l" fontAlgn="b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43" marR="4643" marT="46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 err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ethernet_speed_check</a:t>
                      </a:r>
                      <a:endParaRPr lang="en-US" sz="900" b="0" i="0" u="none" strike="noStrike" dirty="0"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43" marR="4643" marT="46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900" u="none" strike="noStrike" dirty="0">
                          <a:effectLst/>
                        </a:rPr>
                        <a:t>네트워크 속도 실시간 표시 </a:t>
                      </a:r>
                      <a:r>
                        <a:rPr lang="en-US" altLang="ko-KR" sz="900" u="none" strike="noStrike" dirty="0">
                          <a:effectLst/>
                        </a:rPr>
                        <a:t>TRUE=0 / </a:t>
                      </a:r>
                      <a:r>
                        <a:rPr lang="ko-KR" altLang="en-US" sz="900" u="none" strike="noStrike" dirty="0" err="1">
                          <a:effectLst/>
                        </a:rPr>
                        <a:t>미표시</a:t>
                      </a:r>
                      <a:r>
                        <a:rPr lang="ko-KR" altLang="en-US" sz="900" u="none" strike="noStrike" dirty="0">
                          <a:effectLst/>
                        </a:rPr>
                        <a:t> </a:t>
                      </a:r>
                      <a:r>
                        <a:rPr lang="en-US" altLang="ko-KR" sz="900" u="none" strike="noStrike" dirty="0">
                          <a:effectLst/>
                        </a:rPr>
                        <a:t>FALSE=1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43" marR="4643" marT="4643" marB="0" anchor="b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2143">
                <a:tc>
                  <a:txBody>
                    <a:bodyPr/>
                    <a:lstStyle/>
                    <a:p>
                      <a:pPr algn="l" fontAlgn="b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43" marR="4643" marT="46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 err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log_debug_mode</a:t>
                      </a:r>
                      <a:endParaRPr lang="en-US" sz="900" b="0" i="0" u="none" strike="noStrike" dirty="0"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43" marR="4643" marT="46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900" u="none" strike="noStrike" dirty="0">
                          <a:effectLst/>
                        </a:rPr>
                        <a:t>Debug </a:t>
                      </a:r>
                      <a:r>
                        <a:rPr lang="ko-KR" altLang="en-US" sz="900" u="none" strike="noStrike" dirty="0">
                          <a:effectLst/>
                        </a:rPr>
                        <a:t>정보를 입력 </a:t>
                      </a:r>
                      <a:r>
                        <a:rPr lang="en-US" altLang="ko-KR" sz="900" u="none" strike="noStrike" dirty="0">
                          <a:effectLst/>
                        </a:rPr>
                        <a:t>TRUE=1 / </a:t>
                      </a:r>
                      <a:r>
                        <a:rPr lang="ko-KR" altLang="en-US" sz="900" u="none" strike="noStrike" dirty="0" err="1">
                          <a:effectLst/>
                        </a:rPr>
                        <a:t>미입력</a:t>
                      </a:r>
                      <a:r>
                        <a:rPr lang="ko-KR" altLang="en-US" sz="900" u="none" strike="noStrike" dirty="0">
                          <a:effectLst/>
                        </a:rPr>
                        <a:t> </a:t>
                      </a:r>
                      <a:r>
                        <a:rPr lang="en-US" altLang="ko-KR" sz="900" u="none" strike="noStrike" dirty="0">
                          <a:effectLst/>
                        </a:rPr>
                        <a:t>FALSE=0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43" marR="4643" marT="4643" marB="0" anchor="b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549136"/>
              </p:ext>
            </p:extLst>
          </p:nvPr>
        </p:nvGraphicFramePr>
        <p:xfrm>
          <a:off x="345330" y="875739"/>
          <a:ext cx="5212977" cy="28360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048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3397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85851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10214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u="none" strike="noStrike" dirty="0">
                          <a:effectLst/>
                        </a:rPr>
                        <a:t>Category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43" marR="4643" marT="4643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u="none" strike="noStrike" dirty="0">
                          <a:effectLst/>
                        </a:rPr>
                        <a:t>Name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43" marR="4643" marT="4643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u="none" strike="noStrike" dirty="0">
                          <a:effectLst/>
                        </a:rPr>
                        <a:t>Means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43" marR="4643" marT="4643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214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  <a:latin typeface="Consolas" panose="020B0609020204030204" pitchFamily="49" charset="0"/>
                        </a:rPr>
                        <a:t>[Setting]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43" marR="4643" marT="46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language</a:t>
                      </a:r>
                      <a:endParaRPr lang="en-US" sz="900" b="0" i="0" u="none" strike="noStrike" dirty="0"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43" marR="4643" marT="46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900" u="none" strike="noStrike" dirty="0">
                          <a:effectLst/>
                        </a:rPr>
                        <a:t>언어 종류 선택 </a:t>
                      </a:r>
                      <a:r>
                        <a:rPr lang="en-US" altLang="ko-KR" sz="900" u="none" strike="noStrike" dirty="0">
                          <a:effectLst/>
                        </a:rPr>
                        <a:t>: </a:t>
                      </a:r>
                      <a:r>
                        <a:rPr lang="ko-KR" altLang="en-US" sz="900" u="none" strike="noStrike" dirty="0">
                          <a:effectLst/>
                        </a:rPr>
                        <a:t>문자열 입력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43" marR="4643" marT="4643" marB="0" anchor="b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048206"/>
              </p:ext>
            </p:extLst>
          </p:nvPr>
        </p:nvGraphicFramePr>
        <p:xfrm>
          <a:off x="345328" y="1460277"/>
          <a:ext cx="5212976" cy="42540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049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3397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85851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4714">
                <a:tc>
                  <a:txBody>
                    <a:bodyPr/>
                    <a:lstStyle/>
                    <a:p>
                      <a:pPr algn="l" fontAlgn="b"/>
                      <a:endParaRPr lang="ko-KR" alt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43" marR="4643" marT="46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 err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ethernet_restart</a:t>
                      </a:r>
                      <a:endParaRPr lang="en-US" sz="900" b="0" i="0" u="none" strike="noStrike" dirty="0"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43" marR="4643" marT="46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900" u="none" strike="noStrike" dirty="0">
                          <a:effectLst/>
                        </a:rPr>
                        <a:t>네트워크 </a:t>
                      </a:r>
                      <a:r>
                        <a:rPr lang="ko-KR" altLang="en-US" sz="900" u="none" strike="noStrike" dirty="0" err="1">
                          <a:effectLst/>
                        </a:rPr>
                        <a:t>재시작</a:t>
                      </a:r>
                      <a:r>
                        <a:rPr lang="ko-KR" altLang="en-US" sz="900" u="none" strike="noStrike" dirty="0">
                          <a:effectLst/>
                        </a:rPr>
                        <a:t> 실행 </a:t>
                      </a:r>
                      <a:r>
                        <a:rPr lang="en-US" altLang="ko-KR" sz="900" u="none" strike="noStrike" dirty="0">
                          <a:effectLst/>
                        </a:rPr>
                        <a:t>TRUE=0 / </a:t>
                      </a:r>
                      <a:r>
                        <a:rPr lang="ko-KR" altLang="en-US" sz="900" u="none" strike="noStrike" dirty="0" err="1">
                          <a:effectLst/>
                        </a:rPr>
                        <a:t>미실행</a:t>
                      </a:r>
                      <a:r>
                        <a:rPr lang="ko-KR" altLang="en-US" sz="900" u="none" strike="noStrike" dirty="0">
                          <a:effectLst/>
                        </a:rPr>
                        <a:t> </a:t>
                      </a:r>
                      <a:r>
                        <a:rPr lang="en-US" altLang="ko-KR" sz="900" u="none" strike="noStrike" dirty="0">
                          <a:effectLst/>
                        </a:rPr>
                        <a:t>FALSE=1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43" marR="4643" marT="4643" marB="0" anchor="b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2143">
                <a:tc>
                  <a:txBody>
                    <a:bodyPr/>
                    <a:lstStyle/>
                    <a:p>
                      <a:pPr algn="l" fontAlgn="b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43" marR="4643" marT="46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 err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preset_teen</a:t>
                      </a:r>
                      <a:endParaRPr lang="en-US" sz="900" b="0" i="0" u="none" strike="noStrike" dirty="0"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43" marR="4643" marT="46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900" u="none" strike="noStrike" dirty="0">
                          <a:effectLst/>
                        </a:rPr>
                        <a:t>청소년 모드 </a:t>
                      </a:r>
                      <a:r>
                        <a:rPr lang="en-US" sz="900" u="none" strike="noStrike" dirty="0">
                          <a:effectLst/>
                        </a:rPr>
                        <a:t>ON TRUE=1 / OFF FALSE=0 (Small)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43" marR="4643" marT="4643" marB="0" anchor="b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02143">
                <a:tc>
                  <a:txBody>
                    <a:bodyPr/>
                    <a:lstStyle/>
                    <a:p>
                      <a:pPr algn="l" fontAlgn="b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43" marR="4643" marT="46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 err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low_dose</a:t>
                      </a:r>
                      <a:endParaRPr lang="en-US" sz="900" b="0" i="0" u="none" strike="noStrike" dirty="0"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4643" marR="4643" marT="46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T2 Plus </a:t>
                      </a:r>
                      <a:r>
                        <a:rPr lang="ko-KR" altLang="en-US" sz="900" u="none" strike="noStrike" dirty="0" err="1">
                          <a:effectLst/>
                        </a:rPr>
                        <a:t>저선량</a:t>
                      </a:r>
                      <a:r>
                        <a:rPr lang="ko-KR" altLang="en-US" sz="900" u="none" strike="noStrike" dirty="0">
                          <a:effectLst/>
                        </a:rPr>
                        <a:t> 모드 </a:t>
                      </a:r>
                      <a:r>
                        <a:rPr lang="en-US" sz="900" u="none" strike="noStrike" dirty="0">
                          <a:effectLst/>
                        </a:rPr>
                        <a:t>ON TRUE=1 / FALSE=0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43" marR="4643" marT="4643" marB="0" anchor="b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1800234"/>
              </p:ext>
            </p:extLst>
          </p:nvPr>
        </p:nvGraphicFramePr>
        <p:xfrm>
          <a:off x="351062" y="1882475"/>
          <a:ext cx="5207242" cy="42651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1452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3420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85851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13025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  <a:latin typeface="Consolas" panose="020B0609020204030204" pitchFamily="49" charset="0"/>
                        </a:rPr>
                        <a:t>[CT]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507" marR="5507" marT="55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 err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binning_mode</a:t>
                      </a:r>
                      <a:endParaRPr lang="en-US" sz="900" b="0" i="0" u="none" strike="noStrike" dirty="0"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507" marR="5507" marT="55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900" u="none" strike="noStrike" dirty="0">
                          <a:effectLst/>
                        </a:rPr>
                        <a:t>센서에 따라 </a:t>
                      </a:r>
                      <a:r>
                        <a:rPr lang="ko-KR" altLang="en-US" sz="900" u="none" strike="noStrike" dirty="0" err="1">
                          <a:effectLst/>
                        </a:rPr>
                        <a:t>비닝</a:t>
                      </a:r>
                      <a:r>
                        <a:rPr lang="ko-KR" altLang="en-US" sz="900" u="none" strike="noStrike" dirty="0">
                          <a:effectLst/>
                        </a:rPr>
                        <a:t> 모드 사용 </a:t>
                      </a:r>
                      <a:r>
                        <a:rPr lang="en-US" altLang="ko-KR" sz="900" u="none" strike="noStrike" dirty="0">
                          <a:effectLst/>
                        </a:rPr>
                        <a:t>TRUE=0 / </a:t>
                      </a:r>
                    </a:p>
                    <a:p>
                      <a:pPr algn="l" fontAlgn="b"/>
                      <a:r>
                        <a:rPr lang="ko-KR" altLang="en-US" sz="900" u="none" strike="noStrike" dirty="0">
                          <a:effectLst/>
                        </a:rPr>
                        <a:t>미사용 </a:t>
                      </a:r>
                      <a:r>
                        <a:rPr lang="en-US" altLang="ko-KR" sz="900" u="none" strike="noStrike" dirty="0">
                          <a:effectLst/>
                        </a:rPr>
                        <a:t>FALSE=1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07" marR="5507" marT="5507" marB="0" anchor="b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21164">
                <a:tc>
                  <a:txBody>
                    <a:bodyPr/>
                    <a:lstStyle/>
                    <a:p>
                      <a:pPr algn="l" fontAlgn="b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507" marR="5507" marT="55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sensor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 중인 센서 종류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36" name="표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0186295"/>
              </p:ext>
            </p:extLst>
          </p:nvPr>
        </p:nvGraphicFramePr>
        <p:xfrm>
          <a:off x="351061" y="2308987"/>
          <a:ext cx="5207242" cy="21287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1452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3420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85851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58765">
                <a:tc>
                  <a:txBody>
                    <a:bodyPr/>
                    <a:lstStyle/>
                    <a:p>
                      <a:pPr algn="l" fontAlgn="b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507" marR="5507" marT="55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 err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vmot</a:t>
                      </a:r>
                      <a:endParaRPr lang="en-US" sz="900" b="0" i="0" u="none" strike="noStrike" dirty="0"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507" marR="5507" marT="55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900" u="none" strike="noStrike" dirty="0">
                          <a:effectLst/>
                        </a:rPr>
                        <a:t>파노라마 모드 </a:t>
                      </a:r>
                      <a:r>
                        <a:rPr lang="ko-KR" altLang="en-US" sz="900" u="none" strike="noStrike" dirty="0" err="1">
                          <a:effectLst/>
                        </a:rPr>
                        <a:t>진입시</a:t>
                      </a:r>
                      <a:r>
                        <a:rPr lang="ko-KR" altLang="en-US" sz="900" u="none" strike="noStrike" dirty="0">
                          <a:effectLst/>
                        </a:rPr>
                        <a:t> 원점 센서 기준 회전축 </a:t>
                      </a:r>
                      <a:r>
                        <a:rPr lang="ko-KR" altLang="en-US" sz="900" u="none" strike="noStrike" dirty="0" err="1">
                          <a:effectLst/>
                        </a:rPr>
                        <a:t>이동값</a:t>
                      </a:r>
                      <a:r>
                        <a:rPr lang="en-US" altLang="ko-KR" sz="900" u="none" strike="noStrike" dirty="0">
                          <a:effectLst/>
                        </a:rPr>
                        <a:t>, </a:t>
                      </a:r>
                    </a:p>
                    <a:p>
                      <a:pPr algn="l" fontAlgn="b"/>
                      <a:r>
                        <a:rPr lang="ko-KR" altLang="en-US" sz="900" u="none" strike="noStrike" dirty="0">
                          <a:effectLst/>
                        </a:rPr>
                        <a:t>기본값 </a:t>
                      </a:r>
                      <a:r>
                        <a:rPr lang="en-US" altLang="ko-KR" sz="900" u="none" strike="noStrike" dirty="0">
                          <a:effectLst/>
                        </a:rPr>
                        <a:t>: 45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07" marR="5507" marT="5507" marB="0" anchor="b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8765">
                <a:tc>
                  <a:txBody>
                    <a:bodyPr/>
                    <a:lstStyle/>
                    <a:p>
                      <a:pPr algn="l" fontAlgn="b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507" marR="5507" marT="55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one3d_check</a:t>
                      </a:r>
                      <a:endParaRPr lang="en-US" sz="900" b="0" i="0" u="none" strike="noStrike" dirty="0"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507" marR="5507" marT="55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900" u="none" strike="noStrike" dirty="0">
                          <a:effectLst/>
                        </a:rPr>
                        <a:t>One3D Viewer </a:t>
                      </a:r>
                      <a:r>
                        <a:rPr lang="ko-KR" altLang="en-US" sz="900" u="none" strike="noStrike" dirty="0" err="1">
                          <a:effectLst/>
                        </a:rPr>
                        <a:t>작동중인지</a:t>
                      </a:r>
                      <a:r>
                        <a:rPr lang="ko-KR" altLang="en-US" sz="900" u="none" strike="noStrike" dirty="0">
                          <a:effectLst/>
                        </a:rPr>
                        <a:t> 확인</a:t>
                      </a:r>
                      <a:r>
                        <a:rPr lang="en-US" altLang="ko-KR" sz="900" u="none" strike="noStrike" dirty="0">
                          <a:effectLst/>
                        </a:rPr>
                        <a:t>, </a:t>
                      </a:r>
                      <a:r>
                        <a:rPr lang="ko-KR" altLang="en-US" sz="900" u="none" strike="noStrike" dirty="0" err="1">
                          <a:effectLst/>
                        </a:rPr>
                        <a:t>작동중</a:t>
                      </a:r>
                      <a:r>
                        <a:rPr lang="ko-KR" altLang="en-US" sz="900" u="none" strike="noStrike" dirty="0">
                          <a:effectLst/>
                        </a:rPr>
                        <a:t> </a:t>
                      </a:r>
                      <a:r>
                        <a:rPr lang="en-US" altLang="ko-KR" sz="900" u="none" strike="noStrike" dirty="0">
                          <a:effectLst/>
                        </a:rPr>
                        <a:t>TRUE=0 / </a:t>
                      </a:r>
                    </a:p>
                    <a:p>
                      <a:pPr algn="l" fontAlgn="b"/>
                      <a:r>
                        <a:rPr lang="ko-KR" altLang="en-US" sz="900" u="none" strike="noStrike" dirty="0" err="1">
                          <a:effectLst/>
                        </a:rPr>
                        <a:t>미작동</a:t>
                      </a:r>
                      <a:r>
                        <a:rPr lang="ko-KR" altLang="en-US" sz="900" u="none" strike="noStrike" dirty="0">
                          <a:effectLst/>
                        </a:rPr>
                        <a:t> </a:t>
                      </a:r>
                      <a:r>
                        <a:rPr lang="en-US" altLang="ko-KR" sz="900" u="none" strike="noStrike" dirty="0">
                          <a:effectLst/>
                        </a:rPr>
                        <a:t>FALSE=1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07" marR="5507" marT="5507" marB="0" anchor="b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46021">
                <a:tc>
                  <a:txBody>
                    <a:bodyPr/>
                    <a:lstStyle/>
                    <a:p>
                      <a:pPr algn="l" fontAlgn="b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507" marR="5507" marT="55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FOV_default_position</a:t>
                      </a:r>
                      <a:endParaRPr lang="en-US" sz="900" b="0" i="0" u="none" strike="noStrike"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507" marR="5507" marT="55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900" u="none" strike="noStrike" dirty="0">
                          <a:effectLst/>
                        </a:rPr>
                        <a:t>스캔 할 영역의 기본 위치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07" marR="5507" marT="5507" marB="0" anchor="b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58765">
                <a:tc>
                  <a:txBody>
                    <a:bodyPr/>
                    <a:lstStyle/>
                    <a:p>
                      <a:pPr algn="l" fontAlgn="b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507" marR="5507" marT="55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 err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auto_defect_mode</a:t>
                      </a:r>
                      <a:endParaRPr lang="en-US" sz="900" b="0" i="0" u="none" strike="noStrike" dirty="0"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507" marR="5507" marT="55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900" u="none" strike="noStrike" dirty="0">
                          <a:effectLst/>
                        </a:rPr>
                        <a:t>Collimator </a:t>
                      </a:r>
                      <a:r>
                        <a:rPr lang="ko-KR" altLang="en-US" sz="900" u="none" strike="noStrike" dirty="0">
                          <a:effectLst/>
                        </a:rPr>
                        <a:t>자동 감지 모드 사용 </a:t>
                      </a:r>
                      <a:r>
                        <a:rPr lang="en-US" altLang="ko-KR" sz="900" u="none" strike="noStrike" dirty="0">
                          <a:effectLst/>
                        </a:rPr>
                        <a:t>TRUE=0 / </a:t>
                      </a:r>
                    </a:p>
                    <a:p>
                      <a:pPr algn="l" fontAlgn="b"/>
                      <a:r>
                        <a:rPr lang="ko-KR" altLang="en-US" sz="900" u="none" strike="noStrike" dirty="0">
                          <a:effectLst/>
                        </a:rPr>
                        <a:t>미사용 </a:t>
                      </a:r>
                      <a:r>
                        <a:rPr lang="en-US" altLang="ko-KR" sz="900" u="none" strike="noStrike" dirty="0">
                          <a:effectLst/>
                        </a:rPr>
                        <a:t>FALSE=1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07" marR="5507" marT="5507" marB="0" anchor="b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58765">
                <a:tc>
                  <a:txBody>
                    <a:bodyPr/>
                    <a:lstStyle/>
                    <a:p>
                      <a:pPr algn="l" fontAlgn="b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507" marR="5507" marT="55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 err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default_mode</a:t>
                      </a:r>
                      <a:endParaRPr lang="en-US" sz="900" b="0" i="0" u="none" strike="noStrike" dirty="0"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507" marR="5507" marT="55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900" u="none" strike="noStrike" dirty="0">
                          <a:effectLst/>
                        </a:rPr>
                        <a:t>기본 촬영 </a:t>
                      </a:r>
                      <a:r>
                        <a:rPr lang="en-US" altLang="ko-KR" sz="900" u="none" strike="noStrike" dirty="0">
                          <a:effectLst/>
                        </a:rPr>
                        <a:t>Mode </a:t>
                      </a:r>
                      <a:r>
                        <a:rPr lang="ko-KR" altLang="en-US" sz="900" u="none" strike="noStrike" dirty="0" err="1">
                          <a:effectLst/>
                        </a:rPr>
                        <a:t>설정값</a:t>
                      </a:r>
                      <a:r>
                        <a:rPr lang="en-US" altLang="ko-KR" sz="900" u="none" strike="noStrike" dirty="0">
                          <a:effectLst/>
                        </a:rPr>
                        <a:t>, 0 </a:t>
                      </a:r>
                      <a:r>
                        <a:rPr lang="ko-KR" altLang="en-US" sz="900" u="none" strike="noStrike" dirty="0">
                          <a:effectLst/>
                        </a:rPr>
                        <a:t>일 때 </a:t>
                      </a:r>
                      <a:r>
                        <a:rPr lang="en-US" altLang="ko-KR" sz="900" u="none" strike="noStrike" dirty="0" err="1">
                          <a:effectLst/>
                        </a:rPr>
                        <a:t>lastmodememory</a:t>
                      </a:r>
                      <a:r>
                        <a:rPr lang="en-US" altLang="ko-KR" sz="900" u="none" strike="noStrike" dirty="0">
                          <a:effectLst/>
                        </a:rPr>
                        <a:t> </a:t>
                      </a:r>
                      <a:r>
                        <a:rPr lang="ko-KR" altLang="en-US" sz="900" u="none" strike="noStrike" dirty="0">
                          <a:effectLst/>
                        </a:rPr>
                        <a:t>에 저장된 값을 불러온다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07" marR="5507" marT="5507" marB="0" anchor="b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6248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[Calibration]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507" marR="5507" marT="55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OsstemCalibrationEnable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Drtech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: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내재화 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Calibration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 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TRUE=1 / </a:t>
                      </a:r>
                    </a:p>
                    <a:p>
                      <a:pPr algn="l" fontAlgn="b"/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Varex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Calibration 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 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FALSE=0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62480">
                <a:tc>
                  <a:txBody>
                    <a:bodyPr/>
                    <a:lstStyle/>
                    <a:p>
                      <a:pPr algn="l" fontAlgn="b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507" marR="5507" marT="55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AirmapFitEnable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Drtech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: </a:t>
                      </a:r>
                      <a:r>
                        <a:rPr lang="en-US" altLang="ko-KR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Kv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Ma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 따라서 </a:t>
                      </a:r>
                      <a:r>
                        <a:rPr lang="en-US" altLang="ko-KR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Airmap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변형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TRUE=1 / </a:t>
                      </a:r>
                    </a:p>
                    <a:p>
                      <a:pPr algn="l" fontAlgn="b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비활성화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FALSE=0 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6248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[</a:t>
                      </a:r>
                      <a:r>
                        <a:rPr lang="en-US" altLang="ko-KR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Pano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]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507" marR="5507" marT="55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 err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autosave</a:t>
                      </a:r>
                      <a:endParaRPr lang="en-US" sz="900" b="0" i="0" u="none" strike="noStrike" dirty="0"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스캔 데이터를 자동으로 저장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ON TRUE=1 / </a:t>
                      </a:r>
                    </a:p>
                    <a:p>
                      <a:pPr algn="l" fontAlgn="b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OFF FALSE=0 (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대기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4875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ko-KR" dirty="0">
                <a:latin typeface="+mj-ea"/>
              </a:rPr>
              <a:t>Ⅰ</a:t>
            </a:r>
            <a:r>
              <a:rPr lang="en-US" altLang="ko-KR" dirty="0"/>
              <a:t>. </a:t>
            </a:r>
            <a:r>
              <a:rPr lang="ko-KR" altLang="en-US" dirty="0"/>
              <a:t>프로젝트 목적 및 배경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ED80F30F-EA57-DC33-6F64-9DF9E521131D}"/>
              </a:ext>
            </a:extLst>
          </p:cNvPr>
          <p:cNvSpPr txBox="1"/>
          <p:nvPr/>
        </p:nvSpPr>
        <p:spPr>
          <a:xfrm>
            <a:off x="927603" y="482043"/>
            <a:ext cx="3121615" cy="380480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en-US" altLang="ko-KR" sz="2000" b="1" dirty="0">
                <a:solidFill>
                  <a:prstClr val="black"/>
                </a:solidFill>
              </a:rPr>
              <a:t>2-2. </a:t>
            </a:r>
            <a:r>
              <a:rPr lang="ko-KR" altLang="en-US" sz="2000" b="1" dirty="0" err="1">
                <a:solidFill>
                  <a:prstClr val="black"/>
                </a:solidFill>
              </a:rPr>
              <a:t>파라미터</a:t>
            </a:r>
            <a:r>
              <a:rPr lang="ko-KR" altLang="en-US" sz="2000" b="1" dirty="0">
                <a:solidFill>
                  <a:prstClr val="black"/>
                </a:solidFill>
              </a:rPr>
              <a:t> 리스트 분석</a:t>
            </a:r>
            <a:endParaRPr lang="en-US" altLang="ko-KR" sz="2000" b="1" dirty="0">
              <a:solidFill>
                <a:prstClr val="black"/>
              </a:solidFill>
            </a:endParaRPr>
          </a:p>
        </p:txBody>
      </p:sp>
      <p:graphicFrame>
        <p:nvGraphicFramePr>
          <p:cNvPr id="3" name="표 5">
            <a:extLst>
              <a:ext uri="{FF2B5EF4-FFF2-40B4-BE49-F238E27FC236}">
                <a16:creationId xmlns:a16="http://schemas.microsoft.com/office/drawing/2014/main" xmlns="" id="{F60A8650-FC4B-520F-AAED-B48FE6FF73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8245891"/>
              </p:ext>
            </p:extLst>
          </p:nvPr>
        </p:nvGraphicFramePr>
        <p:xfrm>
          <a:off x="467544" y="1347614"/>
          <a:ext cx="8208912" cy="29910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08912">
                  <a:extLst>
                    <a:ext uri="{9D8B030D-6E8A-4147-A177-3AD203B41FA5}">
                      <a16:colId xmlns:a16="http://schemas.microsoft.com/office/drawing/2014/main" xmlns="" val="343936346"/>
                    </a:ext>
                  </a:extLst>
                </a:gridCol>
              </a:tblGrid>
              <a:tr h="52343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+mn-ea"/>
                        </a:rPr>
                        <a:t>1. </a:t>
                      </a:r>
                      <a:r>
                        <a:rPr lang="ko-KR" altLang="en-US" sz="1600" b="1" dirty="0">
                          <a:solidFill>
                            <a:schemeClr val="tx1"/>
                          </a:solidFill>
                          <a:latin typeface="+mn-ea"/>
                        </a:rPr>
                        <a:t>사용 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+mn-ea"/>
                        </a:rPr>
                        <a:t>/ </a:t>
                      </a:r>
                      <a:r>
                        <a:rPr lang="ko-KR" altLang="en-US" sz="1600" b="1" dirty="0">
                          <a:solidFill>
                            <a:schemeClr val="tx1"/>
                          </a:solidFill>
                          <a:latin typeface="+mn-ea"/>
                        </a:rPr>
                        <a:t>미사용 파라미터 구분</a:t>
                      </a:r>
                      <a:endParaRPr lang="en-US" altLang="ko-KR" sz="1600" b="1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08808993"/>
                  </a:ext>
                </a:extLst>
              </a:tr>
              <a:tr h="52343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+mn-ea"/>
                        </a:rPr>
                        <a:t>2. </a:t>
                      </a:r>
                      <a:r>
                        <a:rPr lang="ko-KR" altLang="en-US" sz="1600" b="1" dirty="0">
                          <a:solidFill>
                            <a:schemeClr val="tx1"/>
                          </a:solidFill>
                          <a:latin typeface="+mn-ea"/>
                        </a:rPr>
                        <a:t>촬영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+mn-ea"/>
                        </a:rPr>
                        <a:t>, </a:t>
                      </a:r>
                      <a:r>
                        <a:rPr lang="ko-KR" altLang="en-US" sz="1600" b="1" dirty="0">
                          <a:solidFill>
                            <a:schemeClr val="tx1"/>
                          </a:solidFill>
                          <a:latin typeface="+mn-ea"/>
                        </a:rPr>
                        <a:t>환자 생성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+mn-ea"/>
                        </a:rPr>
                        <a:t>, </a:t>
                      </a:r>
                      <a:r>
                        <a:rPr lang="en-US" altLang="ko-KR" sz="1600" b="1" dirty="0" err="1">
                          <a:solidFill>
                            <a:schemeClr val="tx1"/>
                          </a:solidFill>
                          <a:latin typeface="+mn-ea"/>
                        </a:rPr>
                        <a:t>Pacs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+mn-ea"/>
                        </a:rPr>
                        <a:t> </a:t>
                      </a:r>
                      <a:r>
                        <a:rPr lang="ko-KR" altLang="en-US" sz="1600" b="1" dirty="0">
                          <a:solidFill>
                            <a:schemeClr val="tx1"/>
                          </a:solidFill>
                          <a:latin typeface="+mn-ea"/>
                        </a:rPr>
                        <a:t>서버에서 데이터를 받아오는 파라미터 구분</a:t>
                      </a:r>
                      <a:endParaRPr lang="en-US" altLang="ko-KR" sz="1600" b="1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33230670"/>
                  </a:ext>
                </a:extLst>
              </a:tr>
              <a:tr h="897354">
                <a:tc>
                  <a:txBody>
                    <a:bodyPr/>
                    <a:lstStyle/>
                    <a:p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+mn-ea"/>
                        </a:rPr>
                        <a:t>3. </a:t>
                      </a:r>
                      <a:r>
                        <a:rPr lang="ko-KR" altLang="en-US" sz="1600" b="1" dirty="0">
                          <a:solidFill>
                            <a:schemeClr val="tx1"/>
                          </a:solidFill>
                          <a:latin typeface="+mn-ea"/>
                        </a:rPr>
                        <a:t>카테고리 및 파라미터를 한 번에 파악하기 어려움</a:t>
                      </a:r>
                      <a:endParaRPr lang="en-US" altLang="ko-KR" sz="1600" b="1" dirty="0">
                        <a:solidFill>
                          <a:schemeClr val="tx1"/>
                        </a:solidFill>
                        <a:latin typeface="+mn-ea"/>
                      </a:endParaRPr>
                    </a:p>
                    <a:p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+mn-ea"/>
                        </a:rPr>
                        <a:t>(</a:t>
                      </a:r>
                      <a:r>
                        <a:rPr lang="ko-KR" altLang="en-US" sz="1600" b="1" dirty="0" err="1">
                          <a:solidFill>
                            <a:schemeClr val="tx1"/>
                          </a:solidFill>
                          <a:latin typeface="+mn-ea"/>
                        </a:rPr>
                        <a:t>관련없는</a:t>
                      </a:r>
                      <a:r>
                        <a:rPr lang="ko-KR" altLang="en-US" sz="1600" b="1" dirty="0">
                          <a:solidFill>
                            <a:schemeClr val="tx1"/>
                          </a:solidFill>
                          <a:latin typeface="+mn-ea"/>
                        </a:rPr>
                        <a:t> 카테고리에 포함된 파라미터 예 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+mn-ea"/>
                        </a:rPr>
                        <a:t>: [</a:t>
                      </a:r>
                      <a:r>
                        <a:rPr lang="en-US" altLang="ko-KR" sz="1600" b="1" dirty="0" err="1">
                          <a:solidFill>
                            <a:schemeClr val="tx1"/>
                          </a:solidFill>
                          <a:latin typeface="+mn-ea"/>
                        </a:rPr>
                        <a:t>Membrain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+mn-ea"/>
                        </a:rPr>
                        <a:t>]</a:t>
                      </a:r>
                      <a:r>
                        <a:rPr lang="en-US" altLang="ko-KR" sz="1600" b="1" dirty="0" err="1">
                          <a:solidFill>
                            <a:schemeClr val="tx1"/>
                          </a:solidFill>
                          <a:latin typeface="+mn-ea"/>
                        </a:rPr>
                        <a:t>Ceph_default_mode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+mn-ea"/>
                        </a:rPr>
                        <a:t>)</a:t>
                      </a:r>
                    </a:p>
                  </a:txBody>
                  <a:tcPr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27616928"/>
                  </a:ext>
                </a:extLst>
              </a:tr>
              <a:tr h="523431">
                <a:tc>
                  <a:txBody>
                    <a:bodyPr/>
                    <a:lstStyle/>
                    <a:p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+mn-ea"/>
                        </a:rPr>
                        <a:t>4. </a:t>
                      </a:r>
                      <a:r>
                        <a:rPr lang="ko-KR" altLang="en-US" sz="1600" b="1" dirty="0">
                          <a:solidFill>
                            <a:schemeClr val="tx1"/>
                          </a:solidFill>
                          <a:latin typeface="+mn-ea"/>
                        </a:rPr>
                        <a:t>각 파라미터의 값의 변동 범위와 결과값을 파악</a:t>
                      </a:r>
                      <a:endParaRPr lang="en-US" altLang="ko-KR" sz="1600" b="1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50781517"/>
                  </a:ext>
                </a:extLst>
              </a:tr>
              <a:tr h="52343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+mn-ea"/>
                        </a:rPr>
                        <a:t>5. </a:t>
                      </a:r>
                      <a:r>
                        <a:rPr lang="ko-KR" altLang="en-US" sz="1600" b="1" dirty="0">
                          <a:solidFill>
                            <a:schemeClr val="tx1"/>
                          </a:solidFill>
                          <a:latin typeface="+mn-ea"/>
                        </a:rPr>
                        <a:t>주석이 없는 파라미터에 대한 불확실성 재고</a:t>
                      </a:r>
                      <a:endParaRPr lang="en-US" altLang="ko-KR" sz="1600" b="1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18706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23205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ko-KR" dirty="0">
                <a:latin typeface="+mj-ea"/>
              </a:rPr>
              <a:t>Ⅱ</a:t>
            </a:r>
            <a:r>
              <a:rPr lang="en-US" altLang="ko-KR" dirty="0"/>
              <a:t>. </a:t>
            </a:r>
            <a:r>
              <a:rPr lang="ko-KR" altLang="en-US" dirty="0"/>
              <a:t>프로젝트 설계 및 개발 방향 </a:t>
            </a:r>
          </a:p>
        </p:txBody>
      </p:sp>
    </p:spTree>
    <p:extLst>
      <p:ext uri="{BB962C8B-B14F-4D97-AF65-F5344CB8AC3E}">
        <p14:creationId xmlns:p14="http://schemas.microsoft.com/office/powerpoint/2010/main" val="30482721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xmlns="" id="{94341DB4-E5AC-3969-D1A9-A179DB980B66}"/>
              </a:ext>
            </a:extLst>
          </p:cNvPr>
          <p:cNvSpPr/>
          <p:nvPr/>
        </p:nvSpPr>
        <p:spPr>
          <a:xfrm>
            <a:off x="4751698" y="1972962"/>
            <a:ext cx="345482" cy="355950"/>
          </a:xfrm>
          <a:prstGeom prst="ellipse">
            <a:avLst/>
          </a:prstGeom>
          <a:solidFill>
            <a:srgbClr val="00C4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atin typeface="+mn-ea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xmlns="" id="{FA5D5C06-ACC4-8954-EBA6-F5AE11644B4F}"/>
              </a:ext>
            </a:extLst>
          </p:cNvPr>
          <p:cNvSpPr/>
          <p:nvPr/>
        </p:nvSpPr>
        <p:spPr>
          <a:xfrm>
            <a:off x="4751698" y="2604688"/>
            <a:ext cx="345482" cy="355950"/>
          </a:xfrm>
          <a:prstGeom prst="ellipse">
            <a:avLst/>
          </a:prstGeom>
          <a:solidFill>
            <a:srgbClr val="00C4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+mn-ea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xmlns="" id="{86A298CB-5212-B963-C077-8D5AC0B663E1}"/>
              </a:ext>
            </a:extLst>
          </p:cNvPr>
          <p:cNvSpPr/>
          <p:nvPr/>
        </p:nvSpPr>
        <p:spPr>
          <a:xfrm>
            <a:off x="4751698" y="3896636"/>
            <a:ext cx="345482" cy="355950"/>
          </a:xfrm>
          <a:prstGeom prst="ellipse">
            <a:avLst/>
          </a:prstGeom>
          <a:solidFill>
            <a:srgbClr val="00C4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+mn-ea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xmlns="" id="{5B91A673-517A-C8C6-76C2-9E8A51DFFB80}"/>
              </a:ext>
            </a:extLst>
          </p:cNvPr>
          <p:cNvSpPr/>
          <p:nvPr/>
        </p:nvSpPr>
        <p:spPr>
          <a:xfrm>
            <a:off x="4751698" y="3262579"/>
            <a:ext cx="345482" cy="355950"/>
          </a:xfrm>
          <a:prstGeom prst="ellipse">
            <a:avLst/>
          </a:prstGeom>
          <a:solidFill>
            <a:srgbClr val="00C4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48DA0E80-7E63-60FC-5948-451ACA2BA92D}"/>
              </a:ext>
            </a:extLst>
          </p:cNvPr>
          <p:cNvSpPr txBox="1"/>
          <p:nvPr/>
        </p:nvSpPr>
        <p:spPr>
          <a:xfrm>
            <a:off x="4774287" y="1750280"/>
            <a:ext cx="3932487" cy="254960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285750" indent="-285750">
              <a:lnSpc>
                <a:spcPct val="350000"/>
              </a:lnSpc>
              <a:buClr>
                <a:schemeClr val="bg1"/>
              </a:buClr>
              <a:buSzPct val="106000"/>
              <a:buFont typeface="Wingdings" panose="05000000000000000000" pitchFamily="2" charset="2"/>
              <a:buChar char="ü"/>
            </a:pPr>
            <a:r>
              <a:rPr lang="ko-KR" altLang="en-US" sz="1200" b="1" dirty="0">
                <a:latin typeface="+mn-ea"/>
              </a:rPr>
              <a:t> 배경지식이 부족한 상태에서도 편집 가능 </a:t>
            </a:r>
            <a:endParaRPr lang="en-US" altLang="ko-KR" sz="1200" b="1" dirty="0">
              <a:latin typeface="+mn-ea"/>
            </a:endParaRPr>
          </a:p>
          <a:p>
            <a:pPr marL="285750" indent="-285750">
              <a:lnSpc>
                <a:spcPct val="350000"/>
              </a:lnSpc>
              <a:buClr>
                <a:schemeClr val="bg1"/>
              </a:buClr>
              <a:buSzPct val="106000"/>
              <a:buFont typeface="Wingdings" panose="05000000000000000000" pitchFamily="2" charset="2"/>
              <a:buChar char="ü"/>
            </a:pPr>
            <a:r>
              <a:rPr lang="ko-KR" altLang="en-US" sz="1200" b="1" dirty="0">
                <a:latin typeface="+mn-ea"/>
              </a:rPr>
              <a:t> 파라미터 도움말 제공</a:t>
            </a:r>
            <a:endParaRPr lang="en-US" altLang="ko-KR" sz="1200" b="1" dirty="0">
              <a:latin typeface="+mn-ea"/>
            </a:endParaRPr>
          </a:p>
          <a:p>
            <a:pPr marL="285750" indent="-285750">
              <a:lnSpc>
                <a:spcPct val="350000"/>
              </a:lnSpc>
              <a:buClr>
                <a:schemeClr val="bg1"/>
              </a:buClr>
              <a:buFont typeface="Wingdings" panose="05000000000000000000" pitchFamily="2" charset="2"/>
              <a:buChar char="ü"/>
            </a:pPr>
            <a:r>
              <a:rPr lang="ko-KR" altLang="en-US" sz="1200" b="1" dirty="0">
                <a:latin typeface="+mn-ea"/>
              </a:rPr>
              <a:t> 손쉬운 조작을 위해 간편한 유저 인터페이스 도입</a:t>
            </a:r>
          </a:p>
          <a:p>
            <a:pPr marL="285750" indent="-285750">
              <a:lnSpc>
                <a:spcPct val="350000"/>
              </a:lnSpc>
              <a:buClr>
                <a:schemeClr val="bg1"/>
              </a:buClr>
              <a:buFont typeface="Wingdings" panose="05000000000000000000" pitchFamily="2" charset="2"/>
              <a:buChar char="ü"/>
            </a:pPr>
            <a:r>
              <a:rPr lang="ko-KR" altLang="en-US" sz="1200" b="1" dirty="0">
                <a:latin typeface="+mn-ea"/>
              </a:rPr>
              <a:t> 파라미터 추가 시 대응하기 위한 확장성 고려</a:t>
            </a:r>
            <a:endParaRPr lang="en-US" altLang="ko-KR" sz="1200" b="1" dirty="0">
              <a:latin typeface="+mn-ea"/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ko-KR" dirty="0">
                <a:latin typeface="+mj-ea"/>
              </a:rPr>
              <a:t>Ⅱ</a:t>
            </a:r>
            <a:r>
              <a:rPr lang="en-US" altLang="ko-KR" dirty="0"/>
              <a:t>. </a:t>
            </a:r>
            <a:r>
              <a:rPr lang="ko-KR" altLang="en-US" dirty="0"/>
              <a:t>프로젝트 설계 및 개발 방향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468313" y="1083612"/>
            <a:ext cx="8635783" cy="3415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   </a:t>
            </a:r>
            <a:endParaRPr lang="en-US" altLang="ko-KR" sz="1400" b="1" dirty="0">
              <a:solidFill>
                <a:srgbClr val="00000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E274558B-2023-D128-637A-B4F3EE15723E}"/>
              </a:ext>
            </a:extLst>
          </p:cNvPr>
          <p:cNvSpPr txBox="1"/>
          <p:nvPr/>
        </p:nvSpPr>
        <p:spPr>
          <a:xfrm>
            <a:off x="4730007" y="912748"/>
            <a:ext cx="4163168" cy="578882"/>
          </a:xfrm>
          <a:prstGeom prst="roundRect">
            <a:avLst/>
          </a:prstGeom>
          <a:solidFill>
            <a:srgbClr val="00C488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ea"/>
              </a:rPr>
              <a:t>To be</a:t>
            </a:r>
            <a:endParaRPr lang="ko-KR" altLang="en-US" sz="28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xmlns="" id="{6AAA4445-B59D-84B8-96C2-A03CBEAC4534}"/>
              </a:ext>
            </a:extLst>
          </p:cNvPr>
          <p:cNvCxnSpPr>
            <a:cxnSpLocks/>
          </p:cNvCxnSpPr>
          <p:nvPr/>
        </p:nvCxnSpPr>
        <p:spPr>
          <a:xfrm>
            <a:off x="4572000" y="1033930"/>
            <a:ext cx="0" cy="3482036"/>
          </a:xfrm>
          <a:prstGeom prst="line">
            <a:avLst/>
          </a:prstGeom>
          <a:ln w="19050">
            <a:solidFill>
              <a:srgbClr val="33333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>
            <a:extLst>
              <a:ext uri="{FF2B5EF4-FFF2-40B4-BE49-F238E27FC236}">
                <a16:creationId xmlns:a16="http://schemas.microsoft.com/office/drawing/2014/main" xmlns="" id="{51AE366C-2051-2F58-1016-D8DE2107301F}"/>
              </a:ext>
            </a:extLst>
          </p:cNvPr>
          <p:cNvGrpSpPr/>
          <p:nvPr/>
        </p:nvGrpSpPr>
        <p:grpSpPr>
          <a:xfrm>
            <a:off x="1619672" y="1630136"/>
            <a:ext cx="1297295" cy="1707862"/>
            <a:chOff x="2236571" y="1951883"/>
            <a:chExt cx="1501732" cy="1977001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xmlns="" id="{F91E92D2-ABCC-8F27-7BB5-96D70967CCA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078" t="29500" r="28926" b="35133"/>
            <a:stretch/>
          </p:blipFill>
          <p:spPr>
            <a:xfrm>
              <a:off x="2468314" y="1951883"/>
              <a:ext cx="1038246" cy="1129226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xmlns="" id="{1D86BAB9-14D8-7225-E9E9-6B61F8126707}"/>
                </a:ext>
              </a:extLst>
            </p:cNvPr>
            <p:cNvSpPr txBox="1"/>
            <p:nvPr/>
          </p:nvSpPr>
          <p:spPr>
            <a:xfrm>
              <a:off x="2236571" y="3180699"/>
              <a:ext cx="1501732" cy="748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b="1" dirty="0">
                  <a:latin typeface="+mn-ea"/>
                </a:rPr>
                <a:t>텍스트 형식으로</a:t>
              </a:r>
              <a:endParaRPr lang="en-US" altLang="ko-KR" sz="1100" b="1" dirty="0">
                <a:latin typeface="+mn-ea"/>
              </a:endParaRPr>
            </a:p>
            <a:p>
              <a:pPr algn="ctr"/>
              <a:r>
                <a:rPr lang="ko-KR" altLang="en-US" sz="1100" b="1" dirty="0" err="1">
                  <a:latin typeface="+mn-ea"/>
                </a:rPr>
                <a:t>일일히</a:t>
              </a:r>
              <a:r>
                <a:rPr lang="ko-KR" altLang="en-US" sz="1100" b="1" dirty="0">
                  <a:latin typeface="+mn-ea"/>
                </a:rPr>
                <a:t> </a:t>
              </a:r>
              <a:r>
                <a:rPr lang="ko-KR" altLang="en-US" sz="1050" b="1" dirty="0">
                  <a:latin typeface="+mn-ea"/>
                </a:rPr>
                <a:t>수정하는</a:t>
              </a:r>
              <a:r>
                <a:rPr lang="ko-KR" altLang="en-US" sz="1100" b="1" dirty="0">
                  <a:latin typeface="+mn-ea"/>
                </a:rPr>
                <a:t> </a:t>
              </a:r>
              <a:endParaRPr lang="en-US" altLang="ko-KR" sz="1100" b="1" dirty="0">
                <a:latin typeface="+mn-ea"/>
              </a:endParaRPr>
            </a:p>
            <a:p>
              <a:pPr algn="ctr"/>
              <a:r>
                <a:rPr lang="en-US" altLang="ko-KR" sz="1400" b="1" dirty="0">
                  <a:solidFill>
                    <a:srgbClr val="002060"/>
                  </a:solidFill>
                  <a:latin typeface="+mn-ea"/>
                </a:rPr>
                <a:t>“</a:t>
              </a:r>
              <a:r>
                <a:rPr lang="ko-KR" altLang="en-US" sz="1400" b="1" dirty="0">
                  <a:solidFill>
                    <a:srgbClr val="002060"/>
                  </a:solidFill>
                  <a:latin typeface="+mn-ea"/>
                </a:rPr>
                <a:t>번거로움</a:t>
              </a:r>
              <a:r>
                <a:rPr lang="en-US" altLang="ko-KR" sz="1400" b="1" dirty="0">
                  <a:solidFill>
                    <a:srgbClr val="002060"/>
                  </a:solidFill>
                  <a:latin typeface="+mn-ea"/>
                </a:rPr>
                <a:t>”</a:t>
              </a:r>
              <a:endParaRPr lang="ko-KR" altLang="en-US" sz="1400" b="1" dirty="0">
                <a:solidFill>
                  <a:srgbClr val="002060"/>
                </a:solidFill>
                <a:latin typeface="+mn-ea"/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xmlns="" id="{E965D13F-4EE2-8B38-E622-6C3898CD6934}"/>
              </a:ext>
            </a:extLst>
          </p:cNvPr>
          <p:cNvGrpSpPr/>
          <p:nvPr/>
        </p:nvGrpSpPr>
        <p:grpSpPr>
          <a:xfrm>
            <a:off x="261295" y="2895500"/>
            <a:ext cx="1702636" cy="1692474"/>
            <a:chOff x="446837" y="4175698"/>
            <a:chExt cx="1970950" cy="1959186"/>
          </a:xfrm>
        </p:grpSpPr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xmlns="" id="{004AD650-8C76-BC56-3950-16454F9F655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0472" t="11819" b="52236"/>
            <a:stretch/>
          </p:blipFill>
          <p:spPr>
            <a:xfrm>
              <a:off x="993366" y="4175698"/>
              <a:ext cx="877891" cy="1129226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xmlns="" id="{285B6947-8408-D2E5-542A-339F63C7C9F9}"/>
                </a:ext>
              </a:extLst>
            </p:cNvPr>
            <p:cNvSpPr txBox="1"/>
            <p:nvPr/>
          </p:nvSpPr>
          <p:spPr>
            <a:xfrm>
              <a:off x="446837" y="5404514"/>
              <a:ext cx="1970950" cy="7303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b="1" dirty="0">
                  <a:latin typeface="+mn-ea"/>
                </a:rPr>
                <a:t>수정자의</a:t>
              </a:r>
              <a:endParaRPr lang="en-US" altLang="ko-KR" sz="1050" b="1" dirty="0">
                <a:latin typeface="+mn-ea"/>
              </a:endParaRPr>
            </a:p>
            <a:p>
              <a:pPr algn="ctr"/>
              <a:r>
                <a:rPr lang="ko-KR" altLang="en-US" sz="1050" b="1" dirty="0">
                  <a:latin typeface="+mn-ea"/>
                </a:rPr>
                <a:t>각 값의 의미와 범주</a:t>
              </a:r>
              <a:endParaRPr lang="en-US" altLang="ko-KR" sz="1050" b="1" dirty="0">
                <a:latin typeface="+mn-ea"/>
              </a:endParaRPr>
            </a:p>
            <a:p>
              <a:pPr algn="ctr"/>
              <a:r>
                <a:rPr lang="en-US" altLang="ko-KR" sz="1400" b="1" dirty="0">
                  <a:solidFill>
                    <a:srgbClr val="002060"/>
                  </a:solidFill>
                  <a:latin typeface="+mn-ea"/>
                </a:rPr>
                <a:t>“</a:t>
              </a:r>
              <a:r>
                <a:rPr lang="ko-KR" altLang="en-US" sz="1400" b="1" dirty="0">
                  <a:solidFill>
                    <a:srgbClr val="002060"/>
                  </a:solidFill>
                  <a:latin typeface="+mn-ea"/>
                </a:rPr>
                <a:t>숙지 필요</a:t>
              </a:r>
              <a:r>
                <a:rPr lang="en-US" altLang="ko-KR" sz="1400" b="1" dirty="0">
                  <a:solidFill>
                    <a:srgbClr val="002060"/>
                  </a:solidFill>
                  <a:latin typeface="+mn-ea"/>
                </a:rPr>
                <a:t>”</a:t>
              </a:r>
              <a:endParaRPr lang="ko-KR" altLang="en-US" sz="1400" b="1" dirty="0">
                <a:solidFill>
                  <a:srgbClr val="002060"/>
                </a:solidFill>
                <a:latin typeface="+mn-ea"/>
              </a:endParaRP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xmlns="" id="{B4DF0433-384B-E9F2-8ECA-F4A57EDD557F}"/>
              </a:ext>
            </a:extLst>
          </p:cNvPr>
          <p:cNvGrpSpPr/>
          <p:nvPr/>
        </p:nvGrpSpPr>
        <p:grpSpPr>
          <a:xfrm>
            <a:off x="2628059" y="3022927"/>
            <a:ext cx="1702636" cy="1565047"/>
            <a:chOff x="3496400" y="4175697"/>
            <a:chExt cx="1970950" cy="1811678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xmlns="" id="{FDA5074F-40B3-7D14-C36F-70218A373175}"/>
                </a:ext>
              </a:extLst>
            </p:cNvPr>
            <p:cNvSpPr txBox="1"/>
            <p:nvPr/>
          </p:nvSpPr>
          <p:spPr>
            <a:xfrm>
              <a:off x="3496400" y="5444051"/>
              <a:ext cx="1970950" cy="543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b="1" dirty="0">
                  <a:latin typeface="+mn-ea"/>
                </a:rPr>
                <a:t>그렇지 않은 경우</a:t>
              </a:r>
              <a:endParaRPr lang="en-US" altLang="ko-KR" sz="1050" b="1" dirty="0">
                <a:latin typeface="+mn-ea"/>
              </a:endParaRPr>
            </a:p>
            <a:p>
              <a:pPr algn="ctr"/>
              <a:r>
                <a:rPr lang="en-US" altLang="ko-KR" sz="1400" b="1" dirty="0">
                  <a:solidFill>
                    <a:srgbClr val="002060"/>
                  </a:solidFill>
                  <a:latin typeface="+mn-ea"/>
                </a:rPr>
                <a:t>“</a:t>
              </a:r>
              <a:r>
                <a:rPr lang="ko-KR" altLang="en-US" sz="1400" b="1" dirty="0">
                  <a:solidFill>
                    <a:srgbClr val="002060"/>
                  </a:solidFill>
                  <a:latin typeface="+mn-ea"/>
                </a:rPr>
                <a:t>현장대응 난항</a:t>
              </a:r>
              <a:r>
                <a:rPr lang="en-US" altLang="ko-KR" sz="1400" b="1" dirty="0">
                  <a:solidFill>
                    <a:srgbClr val="002060"/>
                  </a:solidFill>
                  <a:latin typeface="+mn-ea"/>
                </a:rPr>
                <a:t>”</a:t>
              </a:r>
              <a:endParaRPr lang="ko-KR" altLang="en-US" sz="1400" b="1" dirty="0">
                <a:solidFill>
                  <a:srgbClr val="002060"/>
                </a:solidFill>
                <a:latin typeface="+mn-ea"/>
              </a:endParaRPr>
            </a:p>
          </p:txBody>
        </p: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xmlns="" id="{85A96022-E32D-6B6A-E862-62274823B767}"/>
                </a:ext>
              </a:extLst>
            </p:cNvPr>
            <p:cNvGrpSpPr/>
            <p:nvPr/>
          </p:nvGrpSpPr>
          <p:grpSpPr>
            <a:xfrm>
              <a:off x="3930640" y="4175697"/>
              <a:ext cx="1137197" cy="1205865"/>
              <a:chOff x="3930640" y="4175697"/>
              <a:chExt cx="1137197" cy="1205865"/>
            </a:xfrm>
          </p:grpSpPr>
          <p:pic>
            <p:nvPicPr>
              <p:cNvPr id="21" name="그림 20">
                <a:extLst>
                  <a:ext uri="{FF2B5EF4-FFF2-40B4-BE49-F238E27FC236}">
                    <a16:creationId xmlns:a16="http://schemas.microsoft.com/office/drawing/2014/main" xmlns="" id="{67A20E3C-E026-B87E-D07B-1AC9E4DBE22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 cstate="print">
                <a:duotone>
                  <a:prstClr val="black"/>
                  <a:schemeClr val="tx2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019" r="43920" b="46982"/>
              <a:stretch/>
            </p:blipFill>
            <p:spPr>
              <a:xfrm>
                <a:off x="3930640" y="4175697"/>
                <a:ext cx="1102472" cy="1112300"/>
              </a:xfrm>
              <a:prstGeom prst="rect">
                <a:avLst/>
              </a:prstGeom>
            </p:spPr>
          </p:pic>
          <p:grpSp>
            <p:nvGrpSpPr>
              <p:cNvPr id="22" name="그룹 21">
                <a:extLst>
                  <a:ext uri="{FF2B5EF4-FFF2-40B4-BE49-F238E27FC236}">
                    <a16:creationId xmlns:a16="http://schemas.microsoft.com/office/drawing/2014/main" xmlns="" id="{B9B44ABC-E23B-D9C5-A436-D97980126C34}"/>
                  </a:ext>
                </a:extLst>
              </p:cNvPr>
              <p:cNvGrpSpPr/>
              <p:nvPr/>
            </p:nvGrpSpPr>
            <p:grpSpPr>
              <a:xfrm>
                <a:off x="3938611" y="4252336"/>
                <a:ext cx="1129226" cy="1129226"/>
                <a:chOff x="3760366" y="3954893"/>
                <a:chExt cx="1905000" cy="1905000"/>
              </a:xfrm>
            </p:grpSpPr>
            <p:cxnSp>
              <p:nvCxnSpPr>
                <p:cNvPr id="23" name="직선 연결선 22">
                  <a:extLst>
                    <a:ext uri="{FF2B5EF4-FFF2-40B4-BE49-F238E27FC236}">
                      <a16:creationId xmlns:a16="http://schemas.microsoft.com/office/drawing/2014/main" xmlns="" id="{D7D4EA33-8500-7071-16A5-D059BE75DC1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2700000">
                  <a:off x="3760366" y="4907393"/>
                  <a:ext cx="1905000" cy="0"/>
                </a:xfrm>
                <a:prstGeom prst="line">
                  <a:avLst/>
                </a:prstGeom>
                <a:ln w="571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직선 연결선 23">
                  <a:extLst>
                    <a:ext uri="{FF2B5EF4-FFF2-40B4-BE49-F238E27FC236}">
                      <a16:creationId xmlns:a16="http://schemas.microsoft.com/office/drawing/2014/main" xmlns="" id="{F37960B6-B3BA-5C0B-1AEE-CCD2C3A79B6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8900000" flipV="1">
                  <a:off x="3760366" y="4907394"/>
                  <a:ext cx="1905000" cy="0"/>
                </a:xfrm>
                <a:prstGeom prst="line">
                  <a:avLst/>
                </a:prstGeom>
                <a:ln w="571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xmlns="" id="{CE8FFD0D-0EAE-BF00-2A63-EEE5684C6C10}"/>
              </a:ext>
            </a:extLst>
          </p:cNvPr>
          <p:cNvGrpSpPr/>
          <p:nvPr/>
        </p:nvGrpSpPr>
        <p:grpSpPr>
          <a:xfrm>
            <a:off x="264816" y="911721"/>
            <a:ext cx="4163168" cy="580842"/>
            <a:chOff x="-603169" y="1733024"/>
            <a:chExt cx="4163168" cy="580842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xmlns="" id="{B3BF1217-173B-0111-7774-FBC98D257E0E}"/>
                </a:ext>
              </a:extLst>
            </p:cNvPr>
            <p:cNvSpPr txBox="1"/>
            <p:nvPr/>
          </p:nvSpPr>
          <p:spPr>
            <a:xfrm>
              <a:off x="-603169" y="1733024"/>
              <a:ext cx="4163168" cy="578882"/>
            </a:xfrm>
            <a:prstGeom prst="roundRect">
              <a:avLst/>
            </a:prstGeom>
            <a:solidFill>
              <a:srgbClr val="21212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ko-KR" altLang="en-US" sz="28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xmlns="" id="{97E61EE2-8B46-E713-A237-75A927DBCCAD}"/>
                </a:ext>
              </a:extLst>
            </p:cNvPr>
            <p:cNvSpPr txBox="1"/>
            <p:nvPr/>
          </p:nvSpPr>
          <p:spPr>
            <a:xfrm>
              <a:off x="-324544" y="1734984"/>
              <a:ext cx="3600400" cy="578882"/>
            </a:xfrm>
            <a:prstGeom prst="round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r>
                <a:rPr lang="en-US" altLang="ko-KR" sz="2800" b="1" dirty="0">
                  <a:solidFill>
                    <a:schemeClr val="bg1"/>
                  </a:solidFill>
                  <a:latin typeface="+mn-ea"/>
                </a:rPr>
                <a:t>As is</a:t>
              </a:r>
              <a:endParaRPr lang="ko-KR" altLang="en-US" sz="2800" b="1" dirty="0">
                <a:solidFill>
                  <a:schemeClr val="bg1"/>
                </a:solidFill>
                <a:latin typeface="+mn-ea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ED80F30F-EA57-DC33-6F64-9DF9E521131D}"/>
              </a:ext>
            </a:extLst>
          </p:cNvPr>
          <p:cNvSpPr txBox="1"/>
          <p:nvPr/>
        </p:nvSpPr>
        <p:spPr>
          <a:xfrm>
            <a:off x="927603" y="482043"/>
            <a:ext cx="1494567" cy="380480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en-US" altLang="ko-KR" sz="2000" b="1" dirty="0">
                <a:solidFill>
                  <a:prstClr val="black"/>
                </a:solidFill>
              </a:rPr>
              <a:t>1. </a:t>
            </a:r>
            <a:r>
              <a:rPr lang="ko-KR" altLang="en-US" sz="2000" b="1" dirty="0">
                <a:solidFill>
                  <a:prstClr val="black"/>
                </a:solidFill>
              </a:rPr>
              <a:t>개발 방향</a:t>
            </a:r>
            <a:endParaRPr lang="en-US" altLang="ko-KR" sz="20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61269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ko-KR" dirty="0">
                <a:latin typeface="+mj-ea"/>
              </a:rPr>
              <a:t>Ⅱ</a:t>
            </a:r>
            <a:r>
              <a:rPr lang="en-US" altLang="ko-KR" dirty="0"/>
              <a:t>. </a:t>
            </a:r>
            <a:r>
              <a:rPr lang="ko-KR" altLang="en-US" dirty="0"/>
              <a:t>프로젝트 설계 및 개발 방향</a:t>
            </a: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xmlns="" id="{1C6C89A5-0628-0A1C-E55B-64D12CE616CF}"/>
              </a:ext>
            </a:extLst>
          </p:cNvPr>
          <p:cNvSpPr/>
          <p:nvPr/>
        </p:nvSpPr>
        <p:spPr>
          <a:xfrm>
            <a:off x="432892" y="1896021"/>
            <a:ext cx="8264738" cy="230130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txBody>
          <a:bodyPr wrap="none" rtlCol="0" anchor="ctr">
            <a:noAutofit/>
          </a:bodyPr>
          <a:lstStyle/>
          <a:p>
            <a:pPr algn="ctr">
              <a:lnSpc>
                <a:spcPct val="150000"/>
              </a:lnSpc>
            </a:pPr>
            <a:endParaRPr lang="ko-KR" altLang="en-US" sz="1600" dirty="0" err="1">
              <a:solidFill>
                <a:prstClr val="black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7C0C6250-13CE-C596-A1EC-D4D24924C2E2}"/>
              </a:ext>
            </a:extLst>
          </p:cNvPr>
          <p:cNvSpPr txBox="1"/>
          <p:nvPr/>
        </p:nvSpPr>
        <p:spPr>
          <a:xfrm>
            <a:off x="364579" y="946171"/>
            <a:ext cx="8414839" cy="349702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ko-KR" altLang="en-US" b="1" dirty="0">
                <a:solidFill>
                  <a:prstClr val="white"/>
                </a:solidFill>
              </a:rPr>
              <a:t>편리한 </a:t>
            </a:r>
            <a:r>
              <a:rPr lang="en-US" altLang="ko-KR" b="1" dirty="0">
                <a:solidFill>
                  <a:prstClr val="white"/>
                </a:solidFill>
              </a:rPr>
              <a:t>UI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graphicFrame>
        <p:nvGraphicFramePr>
          <p:cNvPr id="64" name="표 64">
            <a:extLst>
              <a:ext uri="{FF2B5EF4-FFF2-40B4-BE49-F238E27FC236}">
                <a16:creationId xmlns:a16="http://schemas.microsoft.com/office/drawing/2014/main" xmlns="" id="{B936B7C1-4029-8E2B-7CE1-18A06B0DAF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5554206"/>
              </p:ext>
            </p:extLst>
          </p:nvPr>
        </p:nvGraphicFramePr>
        <p:xfrm>
          <a:off x="493915" y="2434262"/>
          <a:ext cx="2100175" cy="145651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00175">
                  <a:extLst>
                    <a:ext uri="{9D8B030D-6E8A-4147-A177-3AD203B41FA5}">
                      <a16:colId xmlns:a16="http://schemas.microsoft.com/office/drawing/2014/main" xmlns="" val="3442227065"/>
                    </a:ext>
                  </a:extLst>
                </a:gridCol>
              </a:tblGrid>
              <a:tr h="728256">
                <a:tc>
                  <a:txBody>
                    <a:bodyPr/>
                    <a:lstStyle/>
                    <a:p>
                      <a:pPr algn="ctr" latinLnBrk="1"/>
                      <a:endParaRPr lang="en-US" altLang="ko-KR" sz="1200" b="1" dirty="0"/>
                    </a:p>
                    <a:p>
                      <a:pPr algn="ctr" latinLnBrk="1"/>
                      <a:r>
                        <a:rPr lang="ko-KR" altLang="en-US" sz="1200" b="1" dirty="0"/>
                        <a:t>클릭만으로 핵심기능 사용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061266922"/>
                  </a:ext>
                </a:extLst>
              </a:tr>
              <a:tr h="72825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/>
                        <a:t>완성된 문자열이 값으로 입력</a:t>
                      </a:r>
                      <a:endParaRPr lang="en-US" altLang="ko-KR" sz="1200" b="1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/>
                        <a:t>=</a:t>
                      </a:r>
                    </a:p>
                    <a:p>
                      <a:pPr algn="ctr" latinLnBrk="1"/>
                      <a:r>
                        <a:rPr lang="ko-KR" altLang="en-US" sz="1200" b="1" dirty="0"/>
                        <a:t>정확한 장비사용을 위해 필요</a:t>
                      </a:r>
                      <a:endParaRPr lang="en-US" altLang="ko-KR" sz="1200" b="1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382456799"/>
                  </a:ext>
                </a:extLst>
              </a:tr>
            </a:tbl>
          </a:graphicData>
        </a:graphic>
      </p:graphicFrame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xmlns="" id="{7E90B1BD-83CB-ECBF-0385-4B002B4908B5}"/>
              </a:ext>
            </a:extLst>
          </p:cNvPr>
          <p:cNvCxnSpPr>
            <a:cxnSpLocks/>
          </p:cNvCxnSpPr>
          <p:nvPr/>
        </p:nvCxnSpPr>
        <p:spPr>
          <a:xfrm>
            <a:off x="2596253" y="2357371"/>
            <a:ext cx="0" cy="1726547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2" name="표 64">
            <a:extLst>
              <a:ext uri="{FF2B5EF4-FFF2-40B4-BE49-F238E27FC236}">
                <a16:creationId xmlns:a16="http://schemas.microsoft.com/office/drawing/2014/main" xmlns="" id="{1B3CE9F1-98F1-C68E-F220-F83F8CA6FC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7581981"/>
              </p:ext>
            </p:extLst>
          </p:nvPr>
        </p:nvGraphicFramePr>
        <p:xfrm>
          <a:off x="2627784" y="2427734"/>
          <a:ext cx="1858545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58545">
                  <a:extLst>
                    <a:ext uri="{9D8B030D-6E8A-4147-A177-3AD203B41FA5}">
                      <a16:colId xmlns:a16="http://schemas.microsoft.com/office/drawing/2014/main" xmlns="" val="3442227065"/>
                    </a:ext>
                  </a:extLst>
                </a:gridCol>
              </a:tblGrid>
              <a:tr h="53093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kern="1200" spc="-15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프로그램 실행 후</a:t>
                      </a:r>
                      <a:r>
                        <a:rPr lang="en-US" altLang="ko-KR" sz="1200" b="1" kern="1200" spc="-15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algn="ctr"/>
                      <a:r>
                        <a:rPr lang="en-US" altLang="ko-KR" sz="1200" b="1" kern="1200" spc="-15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Load </a:t>
                      </a:r>
                      <a:r>
                        <a:rPr lang="en-US" altLang="ko-KR" sz="1200" b="1" kern="1200" spc="-150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Ini</a:t>
                      </a:r>
                      <a:r>
                        <a:rPr lang="en-US" altLang="ko-KR" sz="1200" b="1" kern="1200" spc="-15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1" kern="1200" spc="-15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버튼클릭 시 </a:t>
                      </a:r>
                      <a:endParaRPr lang="en-US" altLang="ko-KR" sz="1200" b="1" kern="1200" spc="-15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ko-KR" altLang="en-US" sz="1200" b="1" kern="1200" spc="-15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기존정보</a:t>
                      </a:r>
                      <a:r>
                        <a:rPr lang="en-US" altLang="ko-KR" sz="1200" b="1" kern="1200" spc="-15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1" kern="1200" spc="-15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불러오기 가능</a:t>
                      </a:r>
                      <a:endParaRPr lang="en-US" altLang="ko-KR" sz="1200" b="1" kern="1200" spc="-15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061266922"/>
                  </a:ext>
                </a:extLst>
              </a:tr>
              <a:tr h="542653">
                <a:tc>
                  <a:txBody>
                    <a:bodyPr/>
                    <a:lstStyle/>
                    <a:p>
                      <a:pPr algn="ctr"/>
                      <a:endParaRPr lang="en-US" altLang="ko-KR" sz="1200" b="1" kern="1200" spc="-15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altLang="ko-KR" sz="1200" b="1" kern="1200" spc="-15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Save</a:t>
                      </a:r>
                      <a:r>
                        <a:rPr lang="ko-KR" altLang="en-US" sz="1200" b="1" kern="1200" spc="-15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버튼 클릭 시 </a:t>
                      </a:r>
                      <a:endParaRPr lang="en-US" altLang="ko-KR" sz="1200" b="1" kern="1200" spc="-15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ko-KR" altLang="en-US" sz="1200" b="1" kern="1200" spc="-15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섹션 별 수정된</a:t>
                      </a:r>
                      <a:endParaRPr lang="en-US" altLang="ko-KR" sz="1200" b="1" kern="1200" spc="-15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ko-KR" altLang="en-US" sz="1200" b="1" kern="1200" spc="-15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정보 저장 가능</a:t>
                      </a:r>
                      <a:r>
                        <a:rPr lang="en-US" altLang="ko-KR" sz="1200" b="1" kern="1200" spc="-15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algn="ctr" latinLnBrk="1"/>
                      <a:endParaRPr lang="ko-KR" altLang="en-US" sz="1200" b="1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300907721"/>
                  </a:ext>
                </a:extLst>
              </a:tr>
            </a:tbl>
          </a:graphicData>
        </a:graphic>
      </p:graphicFrame>
      <p:graphicFrame>
        <p:nvGraphicFramePr>
          <p:cNvPr id="73" name="표 64">
            <a:extLst>
              <a:ext uri="{FF2B5EF4-FFF2-40B4-BE49-F238E27FC236}">
                <a16:creationId xmlns:a16="http://schemas.microsoft.com/office/drawing/2014/main" xmlns="" id="{A1C6438C-539E-9A80-4810-97F12952EE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0121181"/>
              </p:ext>
            </p:extLst>
          </p:nvPr>
        </p:nvGraphicFramePr>
        <p:xfrm>
          <a:off x="6759163" y="2427734"/>
          <a:ext cx="1924206" cy="10972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24206">
                  <a:extLst>
                    <a:ext uri="{9D8B030D-6E8A-4147-A177-3AD203B41FA5}">
                      <a16:colId xmlns:a16="http://schemas.microsoft.com/office/drawing/2014/main" xmlns="" val="3442227065"/>
                    </a:ext>
                  </a:extLst>
                </a:gridCol>
              </a:tblGrid>
              <a:tr h="542232">
                <a:tc>
                  <a:txBody>
                    <a:bodyPr/>
                    <a:lstStyle/>
                    <a:p>
                      <a:pPr algn="ctr" latinLnBrk="1"/>
                      <a:endParaRPr lang="en-US" altLang="ko-KR" sz="1200" b="1" dirty="0"/>
                    </a:p>
                    <a:p>
                      <a:pPr algn="ctr" latinLnBrk="1"/>
                      <a:r>
                        <a:rPr lang="ko-KR" altLang="en-US" sz="1200" b="1" dirty="0"/>
                        <a:t>각 </a:t>
                      </a:r>
                      <a:r>
                        <a:rPr lang="en-US" altLang="ko-KR" sz="1200" b="1" dirty="0"/>
                        <a:t>Control</a:t>
                      </a:r>
                      <a:r>
                        <a:rPr lang="ko-KR" altLang="en-US" sz="1200" b="1" dirty="0"/>
                        <a:t>을</a:t>
                      </a:r>
                      <a:r>
                        <a:rPr lang="en-US" altLang="ko-KR" sz="1200" b="1" dirty="0"/>
                        <a:t> </a:t>
                      </a:r>
                      <a:r>
                        <a:rPr lang="ko-KR" altLang="en-US" sz="1200" b="1" dirty="0"/>
                        <a:t>간편하게 </a:t>
                      </a:r>
                      <a:endParaRPr lang="en-US" altLang="ko-KR" sz="1200" b="1" dirty="0"/>
                    </a:p>
                    <a:p>
                      <a:pPr algn="ctr" latinLnBrk="1"/>
                      <a:r>
                        <a:rPr lang="ko-KR" altLang="en-US" sz="1200" b="1" dirty="0"/>
                        <a:t>조작하여</a:t>
                      </a:r>
                      <a:r>
                        <a:rPr lang="en-US" altLang="ko-KR" sz="1200" b="1" dirty="0"/>
                        <a:t> </a:t>
                      </a:r>
                      <a:r>
                        <a:rPr lang="ko-KR" altLang="en-US" sz="1200" b="1" dirty="0"/>
                        <a:t>편집 기능 수행</a:t>
                      </a:r>
                      <a:endParaRPr lang="en-US" altLang="ko-KR" sz="1200" b="1" dirty="0"/>
                    </a:p>
                    <a:p>
                      <a:pPr algn="ctr" latinLnBrk="1"/>
                      <a:endParaRPr lang="en-US" altLang="ko-KR" sz="1200" b="1" dirty="0"/>
                    </a:p>
                    <a:p>
                      <a:pPr algn="ctr" latinLnBrk="1"/>
                      <a:r>
                        <a:rPr lang="ko-KR" altLang="en-US" sz="1200" b="1" dirty="0"/>
                        <a:t>제공되는 도움말을</a:t>
                      </a:r>
                      <a:endParaRPr lang="en-US" altLang="ko-KR" sz="1200" b="1" dirty="0"/>
                    </a:p>
                    <a:p>
                      <a:pPr algn="ctr" latinLnBrk="1"/>
                      <a:r>
                        <a:rPr lang="ko-KR" altLang="en-US" sz="1200" b="1" dirty="0"/>
                        <a:t>참고해서 편집</a:t>
                      </a:r>
                    </a:p>
                  </a:txBody>
                  <a:tcPr marL="0" marR="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061266922"/>
                  </a:ext>
                </a:extLst>
              </a:tr>
            </a:tbl>
          </a:graphicData>
        </a:graphic>
      </p:graphicFrame>
      <p:graphicFrame>
        <p:nvGraphicFramePr>
          <p:cNvPr id="74" name="표 64">
            <a:extLst>
              <a:ext uri="{FF2B5EF4-FFF2-40B4-BE49-F238E27FC236}">
                <a16:creationId xmlns:a16="http://schemas.microsoft.com/office/drawing/2014/main" xmlns="" id="{FD13BC41-044E-FA00-F10B-0980A0128B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5046230"/>
              </p:ext>
            </p:extLst>
          </p:nvPr>
        </p:nvGraphicFramePr>
        <p:xfrm>
          <a:off x="4578740" y="2435080"/>
          <a:ext cx="2061461" cy="10972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61461">
                  <a:extLst>
                    <a:ext uri="{9D8B030D-6E8A-4147-A177-3AD203B41FA5}">
                      <a16:colId xmlns:a16="http://schemas.microsoft.com/office/drawing/2014/main" xmlns="" val="3442227065"/>
                    </a:ext>
                  </a:extLst>
                </a:gridCol>
              </a:tblGrid>
              <a:tr h="542232">
                <a:tc>
                  <a:txBody>
                    <a:bodyPr/>
                    <a:lstStyle/>
                    <a:p>
                      <a:pPr algn="ctr" latinLnBrk="1"/>
                      <a:endParaRPr lang="en-US" altLang="ko-KR" sz="1200" b="1" dirty="0"/>
                    </a:p>
                    <a:p>
                      <a:pPr algn="ctr" latinLnBrk="1"/>
                      <a:r>
                        <a:rPr lang="ko-KR" altLang="en-US" sz="1200" b="1" dirty="0" err="1"/>
                        <a:t>콘트롤</a:t>
                      </a:r>
                      <a:r>
                        <a:rPr lang="ko-KR" altLang="en-US" sz="1200" b="1" dirty="0"/>
                        <a:t> 패널 형식의</a:t>
                      </a:r>
                      <a:endParaRPr lang="en-US" altLang="ko-KR" sz="1200" b="1" dirty="0"/>
                    </a:p>
                    <a:p>
                      <a:pPr algn="ctr" latinLnBrk="1"/>
                      <a:r>
                        <a:rPr lang="ko-KR" altLang="en-US" sz="1200" b="1" dirty="0"/>
                        <a:t>아이콘 배열로 카테고리 구분</a:t>
                      </a:r>
                      <a:endParaRPr lang="en-US" altLang="ko-KR" sz="1200" b="1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061266922"/>
                  </a:ext>
                </a:extLst>
              </a:tr>
              <a:tr h="542232">
                <a:tc>
                  <a:txBody>
                    <a:bodyPr/>
                    <a:lstStyle/>
                    <a:p>
                      <a:pPr algn="ctr" latinLnBrk="1"/>
                      <a:endParaRPr lang="en-US" altLang="ko-KR" sz="1200" b="1" dirty="0"/>
                    </a:p>
                    <a:p>
                      <a:pPr algn="ctr" latinLnBrk="1"/>
                      <a:r>
                        <a:rPr lang="ko-KR" altLang="en-US" sz="1200" b="1" dirty="0"/>
                        <a:t>아이콘 더블 클릭 시</a:t>
                      </a:r>
                      <a:endParaRPr lang="en-US" altLang="ko-KR" sz="1200" b="1" dirty="0"/>
                    </a:p>
                    <a:p>
                      <a:pPr algn="ctr" latinLnBrk="1"/>
                      <a:r>
                        <a:rPr lang="ko-KR" altLang="en-US" sz="1200" b="1" dirty="0"/>
                        <a:t>카테고리별 다이얼로그 출력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382456799"/>
                  </a:ext>
                </a:extLst>
              </a:tr>
            </a:tbl>
          </a:graphicData>
        </a:graphic>
      </p:graphicFrame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xmlns="" id="{8F87C782-68B7-D83D-C904-B7E48D5821D5}"/>
              </a:ext>
            </a:extLst>
          </p:cNvPr>
          <p:cNvCxnSpPr>
            <a:cxnSpLocks/>
          </p:cNvCxnSpPr>
          <p:nvPr/>
        </p:nvCxnSpPr>
        <p:spPr>
          <a:xfrm>
            <a:off x="6656189" y="2357371"/>
            <a:ext cx="0" cy="1726547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xmlns="" id="{5ED0C0F7-5E74-1872-8D84-EA547D972FBA}"/>
              </a:ext>
            </a:extLst>
          </p:cNvPr>
          <p:cNvCxnSpPr>
            <a:cxnSpLocks/>
          </p:cNvCxnSpPr>
          <p:nvPr/>
        </p:nvCxnSpPr>
        <p:spPr>
          <a:xfrm>
            <a:off x="4565261" y="2357371"/>
            <a:ext cx="0" cy="1726547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BDB365AA-791F-D764-8604-80ED5C609C11}"/>
              </a:ext>
            </a:extLst>
          </p:cNvPr>
          <p:cNvSpPr/>
          <p:nvPr/>
        </p:nvSpPr>
        <p:spPr>
          <a:xfrm>
            <a:off x="2771760" y="3046675"/>
            <a:ext cx="1619672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txBody>
          <a:bodyPr wrap="none" rtlCol="0" anchor="ctr">
            <a:noAutofit/>
          </a:bodyPr>
          <a:lstStyle/>
          <a:p>
            <a:pPr algn="ctr">
              <a:lnSpc>
                <a:spcPct val="150000"/>
              </a:lnSpc>
            </a:pPr>
            <a:endParaRPr lang="ko-KR" altLang="en-US" sz="1600" dirty="0" err="1">
              <a:solidFill>
                <a:prstClr val="black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6F8A13B0-7734-3088-313E-E440BF2F8E2B}"/>
              </a:ext>
            </a:extLst>
          </p:cNvPr>
          <p:cNvSpPr/>
          <p:nvPr/>
        </p:nvSpPr>
        <p:spPr>
          <a:xfrm>
            <a:off x="775320" y="3046675"/>
            <a:ext cx="1619672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txBody>
          <a:bodyPr wrap="none" rtlCol="0" anchor="ctr">
            <a:noAutofit/>
          </a:bodyPr>
          <a:lstStyle/>
          <a:p>
            <a:pPr algn="ctr">
              <a:lnSpc>
                <a:spcPct val="150000"/>
              </a:lnSpc>
            </a:pPr>
            <a:endParaRPr lang="ko-KR" altLang="en-US" sz="1600" dirty="0" err="1">
              <a:solidFill>
                <a:prstClr val="black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697C7370-DFD8-0C08-01A3-738595796336}"/>
              </a:ext>
            </a:extLst>
          </p:cNvPr>
          <p:cNvSpPr/>
          <p:nvPr/>
        </p:nvSpPr>
        <p:spPr>
          <a:xfrm>
            <a:off x="4757451" y="3046675"/>
            <a:ext cx="1686756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txBody>
          <a:bodyPr wrap="none" rtlCol="0" anchor="ctr">
            <a:noAutofit/>
          </a:bodyPr>
          <a:lstStyle/>
          <a:p>
            <a:pPr algn="ctr">
              <a:lnSpc>
                <a:spcPct val="150000"/>
              </a:lnSpc>
            </a:pPr>
            <a:endParaRPr lang="ko-KR" altLang="en-US" sz="1600" dirty="0" err="1">
              <a:solidFill>
                <a:prstClr val="black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xmlns="" id="{904E98AB-AC17-7479-10FB-B1B8DAFE5F5B}"/>
              </a:ext>
            </a:extLst>
          </p:cNvPr>
          <p:cNvSpPr/>
          <p:nvPr/>
        </p:nvSpPr>
        <p:spPr>
          <a:xfrm>
            <a:off x="6838085" y="3046675"/>
            <a:ext cx="1766363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txBody>
          <a:bodyPr wrap="none" rtlCol="0" anchor="ctr">
            <a:noAutofit/>
          </a:bodyPr>
          <a:lstStyle/>
          <a:p>
            <a:pPr algn="ctr">
              <a:lnSpc>
                <a:spcPct val="150000"/>
              </a:lnSpc>
            </a:pPr>
            <a:endParaRPr lang="ko-KR" altLang="en-US" sz="1600" dirty="0" err="1">
              <a:solidFill>
                <a:prstClr val="black"/>
              </a:solidFill>
            </a:endParaRPr>
          </a:p>
        </p:txBody>
      </p:sp>
      <p:sp>
        <p:nvSpPr>
          <p:cNvPr id="5" name="화살표: 오각형 4">
            <a:extLst>
              <a:ext uri="{FF2B5EF4-FFF2-40B4-BE49-F238E27FC236}">
                <a16:creationId xmlns:a16="http://schemas.microsoft.com/office/drawing/2014/main" xmlns="" id="{C7A8B85C-A9C3-E5C1-F226-46D8E8BB7F95}"/>
              </a:ext>
            </a:extLst>
          </p:cNvPr>
          <p:cNvSpPr/>
          <p:nvPr/>
        </p:nvSpPr>
        <p:spPr>
          <a:xfrm>
            <a:off x="488553" y="1707203"/>
            <a:ext cx="2107700" cy="439200"/>
          </a:xfrm>
          <a:prstGeom prst="homePlate">
            <a:avLst/>
          </a:prstGeom>
          <a:solidFill>
            <a:schemeClr val="bg1">
              <a:lumMod val="85000"/>
            </a:schemeClr>
          </a:solidFill>
        </p:spPr>
        <p:txBody>
          <a:bodyPr wrap="none" rtlCol="0" anchor="ctr">
            <a:noAutofit/>
          </a:bodyPr>
          <a:lstStyle/>
          <a:p>
            <a:pPr algn="ctr">
              <a:lnSpc>
                <a:spcPct val="150000"/>
              </a:lnSpc>
            </a:pPr>
            <a:endParaRPr lang="ko-KR" altLang="en-US" sz="1600" dirty="0" err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ED80F30F-EA57-DC33-6F64-9DF9E521131D}"/>
              </a:ext>
            </a:extLst>
          </p:cNvPr>
          <p:cNvSpPr txBox="1"/>
          <p:nvPr/>
        </p:nvSpPr>
        <p:spPr>
          <a:xfrm>
            <a:off x="927603" y="482043"/>
            <a:ext cx="1852036" cy="380480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en-US" altLang="ko-KR" sz="2000" b="1" dirty="0">
                <a:solidFill>
                  <a:prstClr val="black"/>
                </a:solidFill>
              </a:rPr>
              <a:t>2. UI </a:t>
            </a:r>
            <a:r>
              <a:rPr lang="ko-KR" altLang="en-US" sz="2000" b="1" dirty="0">
                <a:solidFill>
                  <a:prstClr val="black"/>
                </a:solidFill>
              </a:rPr>
              <a:t>기본 설계</a:t>
            </a:r>
            <a:endParaRPr lang="en-US" altLang="ko-KR" sz="2000" b="1" dirty="0">
              <a:solidFill>
                <a:prstClr val="black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839806AD-3787-DFE2-9C24-1348E2D5F0E4}"/>
              </a:ext>
            </a:extLst>
          </p:cNvPr>
          <p:cNvSpPr txBox="1"/>
          <p:nvPr/>
        </p:nvSpPr>
        <p:spPr>
          <a:xfrm>
            <a:off x="685437" y="1777075"/>
            <a:ext cx="17139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spc="-150" dirty="0">
                <a:solidFill>
                  <a:prstClr val="black"/>
                </a:solidFill>
              </a:rPr>
              <a:t>클릭만으로 기능 사용</a:t>
            </a:r>
          </a:p>
        </p:txBody>
      </p:sp>
      <p:sp>
        <p:nvSpPr>
          <p:cNvPr id="6" name="화살표: 갈매기형 수장 5">
            <a:extLst>
              <a:ext uri="{FF2B5EF4-FFF2-40B4-BE49-F238E27FC236}">
                <a16:creationId xmlns:a16="http://schemas.microsoft.com/office/drawing/2014/main" xmlns="" id="{EDA83AB9-FF60-8325-8EE2-15485E249450}"/>
              </a:ext>
            </a:extLst>
          </p:cNvPr>
          <p:cNvSpPr/>
          <p:nvPr/>
        </p:nvSpPr>
        <p:spPr>
          <a:xfrm>
            <a:off x="2405441" y="1704203"/>
            <a:ext cx="2173299" cy="439200"/>
          </a:xfrm>
          <a:prstGeom prst="chevron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none" rtlCol="0" anchor="ctr">
            <a:noAutofit/>
          </a:bodyPr>
          <a:lstStyle/>
          <a:p>
            <a:pPr algn="ctr">
              <a:lnSpc>
                <a:spcPct val="150000"/>
              </a:lnSpc>
            </a:pPr>
            <a:endParaRPr lang="ko-KR" altLang="en-US" sz="1600" dirty="0" err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E8339F3E-2169-7F19-68B9-6C4A3756579C}"/>
              </a:ext>
            </a:extLst>
          </p:cNvPr>
          <p:cNvSpPr txBox="1"/>
          <p:nvPr/>
        </p:nvSpPr>
        <p:spPr>
          <a:xfrm>
            <a:off x="2856756" y="1770812"/>
            <a:ext cx="13933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spc="-150" dirty="0">
                <a:solidFill>
                  <a:prstClr val="white"/>
                </a:solidFill>
              </a:rPr>
              <a:t>불러오기 및 저장</a:t>
            </a:r>
          </a:p>
        </p:txBody>
      </p:sp>
      <p:sp>
        <p:nvSpPr>
          <p:cNvPr id="7" name="화살표: 갈매기형 수장 6">
            <a:extLst>
              <a:ext uri="{FF2B5EF4-FFF2-40B4-BE49-F238E27FC236}">
                <a16:creationId xmlns:a16="http://schemas.microsoft.com/office/drawing/2014/main" xmlns="" id="{2FBFEC67-BF49-708E-2E71-A1C81E2D9375}"/>
              </a:ext>
            </a:extLst>
          </p:cNvPr>
          <p:cNvSpPr/>
          <p:nvPr/>
        </p:nvSpPr>
        <p:spPr>
          <a:xfrm>
            <a:off x="4391432" y="1705934"/>
            <a:ext cx="2279159" cy="439200"/>
          </a:xfrm>
          <a:prstGeom prst="chevron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none" rtlCol="0" anchor="ctr">
            <a:noAutofit/>
          </a:bodyPr>
          <a:lstStyle/>
          <a:p>
            <a:pPr algn="ctr">
              <a:lnSpc>
                <a:spcPct val="150000"/>
              </a:lnSpc>
            </a:pPr>
            <a:endParaRPr lang="ko-KR" altLang="en-US" sz="1600" dirty="0" err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xmlns="" id="{73CBD4F8-07F0-6A95-3DED-694AE7A4FDA4}"/>
              </a:ext>
            </a:extLst>
          </p:cNvPr>
          <p:cNvSpPr txBox="1"/>
          <p:nvPr/>
        </p:nvSpPr>
        <p:spPr>
          <a:xfrm>
            <a:off x="4716696" y="1779000"/>
            <a:ext cx="17572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spc="-150" dirty="0">
                <a:solidFill>
                  <a:prstClr val="white"/>
                </a:solidFill>
              </a:rPr>
              <a:t>아이콘 배열 섹션 구분</a:t>
            </a:r>
          </a:p>
        </p:txBody>
      </p:sp>
      <p:sp>
        <p:nvSpPr>
          <p:cNvPr id="8" name="화살표: 갈매기형 수장 7">
            <a:extLst>
              <a:ext uri="{FF2B5EF4-FFF2-40B4-BE49-F238E27FC236}">
                <a16:creationId xmlns:a16="http://schemas.microsoft.com/office/drawing/2014/main" xmlns="" id="{B47241BC-63C9-8EA4-BF28-08247B10BE85}"/>
              </a:ext>
            </a:extLst>
          </p:cNvPr>
          <p:cNvSpPr/>
          <p:nvPr/>
        </p:nvSpPr>
        <p:spPr>
          <a:xfrm>
            <a:off x="6483149" y="1703732"/>
            <a:ext cx="2173299" cy="439200"/>
          </a:xfrm>
          <a:prstGeom prst="chevron">
            <a:avLst/>
          </a:prstGeom>
          <a:solidFill>
            <a:schemeClr val="accent1">
              <a:lumMod val="75000"/>
            </a:schemeClr>
          </a:solidFill>
        </p:spPr>
        <p:txBody>
          <a:bodyPr wrap="none" rtlCol="0" anchor="ctr">
            <a:noAutofit/>
          </a:bodyPr>
          <a:lstStyle/>
          <a:p>
            <a:pPr algn="ctr">
              <a:lnSpc>
                <a:spcPct val="150000"/>
              </a:lnSpc>
            </a:pPr>
            <a:endParaRPr lang="ko-KR" altLang="en-US" sz="1600" dirty="0" err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8CD70FB7-1320-C3FF-2A3B-84DE33D308EB}"/>
              </a:ext>
            </a:extLst>
          </p:cNvPr>
          <p:cNvSpPr txBox="1"/>
          <p:nvPr/>
        </p:nvSpPr>
        <p:spPr>
          <a:xfrm>
            <a:off x="6953283" y="1777553"/>
            <a:ext cx="12330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spc="-150" dirty="0">
                <a:solidFill>
                  <a:prstClr val="white"/>
                </a:solidFill>
              </a:rPr>
              <a:t>편집 기능 수행</a:t>
            </a:r>
          </a:p>
        </p:txBody>
      </p:sp>
    </p:spTree>
    <p:extLst>
      <p:ext uri="{BB962C8B-B14F-4D97-AF65-F5344CB8AC3E}">
        <p14:creationId xmlns:p14="http://schemas.microsoft.com/office/powerpoint/2010/main" val="1266733766"/>
      </p:ext>
    </p:extLst>
  </p:cSld>
  <p:clrMapOvr>
    <a:masterClrMapping/>
  </p:clrMapOvr>
</p:sld>
</file>

<file path=ppt/theme/theme1.xml><?xml version="1.0" encoding="utf-8"?>
<a:theme xmlns:a="http://schemas.openxmlformats.org/drawingml/2006/main" name="사내용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00"/>
        </a:solidFill>
      </a:spPr>
      <a:bodyPr wrap="none" rtlCol="0" anchor="ctr">
        <a:noAutofit/>
      </a:bodyPr>
      <a:lstStyle>
        <a:defPPr algn="ctr">
          <a:lnSpc>
            <a:spcPct val="150000"/>
          </a:lnSpc>
          <a:defRPr sz="1600" dirty="0" err="1">
            <a:latin typeface="맑은 고딕" panose="020B0503020000020004" pitchFamily="50" charset="-127"/>
            <a:ea typeface="맑은 고딕" panose="020B0503020000020004" pitchFamily="50" charset="-127"/>
          </a:defRPr>
        </a:defPPr>
      </a:lstStyle>
    </a:spDef>
    <a:txDef>
      <a:spPr>
        <a:noFill/>
      </a:spPr>
      <a:bodyPr wrap="none" lIns="36000" tIns="36000" rIns="36000" bIns="36000" rtlCol="0">
        <a:spAutoFit/>
      </a:bodyPr>
      <a:lstStyle>
        <a:defPPr>
          <a:defRPr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사내용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00"/>
        </a:solidFill>
      </a:spPr>
      <a:bodyPr wrap="none" rtlCol="0" anchor="ctr">
        <a:noAutofit/>
      </a:bodyPr>
      <a:lstStyle>
        <a:defPPr algn="ctr">
          <a:lnSpc>
            <a:spcPct val="150000"/>
          </a:lnSpc>
          <a:defRPr sz="1600" dirty="0" err="1">
            <a:latin typeface="맑은 고딕" panose="020B0503020000020004" pitchFamily="50" charset="-127"/>
            <a:ea typeface="맑은 고딕" panose="020B0503020000020004" pitchFamily="50" charset="-127"/>
          </a:defRPr>
        </a:defPPr>
      </a:lstStyle>
    </a:spDef>
    <a:txDef>
      <a:spPr>
        <a:noFill/>
      </a:spPr>
      <a:bodyPr wrap="none" lIns="36000" tIns="36000" rIns="36000" bIns="36000" rtlCol="0">
        <a:spAutoFit/>
      </a:bodyPr>
      <a:lstStyle>
        <a:defPPr>
          <a:defRPr smtClean="0"/>
        </a:defPPr>
      </a:lstStyle>
    </a:txDef>
  </a:objectDefaults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28371</TotalTime>
  <Words>1171</Words>
  <Application>Microsoft Office PowerPoint</Application>
  <PresentationFormat>화면 슬라이드 쇼(16:9)</PresentationFormat>
  <Paragraphs>287</Paragraphs>
  <Slides>22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22</vt:i4>
      </vt:variant>
    </vt:vector>
  </HeadingPairs>
  <TitlesOfParts>
    <vt:vector size="30" baseType="lpstr">
      <vt:lpstr>맑은 고딕</vt:lpstr>
      <vt:lpstr>Arial</vt:lpstr>
      <vt:lpstr>Calibri</vt:lpstr>
      <vt:lpstr>Consolas</vt:lpstr>
      <vt:lpstr>Wingdings</vt:lpstr>
      <vt:lpstr>사내용 디자인</vt:lpstr>
      <vt:lpstr>Office 테마</vt:lpstr>
      <vt:lpstr>1_사내용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Windows 사용자</dc:creator>
  <cp:lastModifiedBy>Microsoft 계정</cp:lastModifiedBy>
  <cp:revision>2219</cp:revision>
  <cp:lastPrinted>2021-08-31T13:04:17Z</cp:lastPrinted>
  <dcterms:created xsi:type="dcterms:W3CDTF">2018-06-07T06:08:32Z</dcterms:created>
  <dcterms:modified xsi:type="dcterms:W3CDTF">2023-06-20T07:27:56Z</dcterms:modified>
</cp:coreProperties>
</file>