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3C4D5-A234-445A-B5E7-0B1B3468D0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28E44-7D05-45A2-B86E-B1AF2201F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6D31102-01C2-437A-8A42-0A556F631611}" type="slidenum">
              <a:rPr b="0" lang="en-IE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0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Teams Meeting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2808000"/>
            <a:ext cx="907164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24-04-25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Last week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This week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Next week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2025-04-24T10:09:18Z</dcterms:created>
  <dc:creator/>
  <dc:description/>
  <dc:language>en-IE</dc:language>
  <cp:lastModifiedBy/>
  <dcterms:modified xsi:type="dcterms:W3CDTF">2025-04-24T10:14:00Z</dcterms:modified>
  <cp:revision>2</cp:revision>
  <dc:subject/>
  <dc:title/>
</cp:coreProperties>
</file>