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</p:sldMasterIdLst>
  <p:sldIdLst>
    <p:sldId id="256" r:id="rId4"/>
    <p:sldId id="257" r:id="rId5"/>
    <p:sldId id="258" r:id="rId6"/>
    <p:sldId id="259" r:id="rId7"/>
    <p:sldId id="260" r:id="rId8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CE947D9-D721-499C-812D-25A6C30563B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8FEF532-ECA7-420A-9D40-6844BCF0493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E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E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E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1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E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2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6FF9F31-8510-481C-B735-B1813E2825F7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IE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 idx="3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IE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E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E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E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ftr" idx="4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E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sldNum" idx="5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50E537A-ABAE-4427-9921-66CD4303AB69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IE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 type="dt" idx="6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IE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E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E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E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E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E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E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E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E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E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E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162000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Teams Meeting</a:t>
            </a:r>
            <a:endParaRPr b="0" lang="en-I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1 May 2025</a:t>
            </a:r>
            <a:endParaRPr b="0" lang="en-I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Objectives for this week</a:t>
            </a:r>
            <a:endParaRPr b="0" lang="en-I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  <a:ea typeface="Noto Sans CJK SC"/>
              </a:rPr>
              <a:t>Begin </a:t>
            </a: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Noto Sans CJK SC"/>
              </a:rPr>
              <a:t>analysing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  <a:ea typeface="Noto Sans CJK SC"/>
              </a:rPr>
              <a:t> pediatric dataset 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✅</a:t>
            </a:r>
            <a:endParaRPr b="0" lang="en-IE" sz="30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</a:pPr>
            <a:endParaRPr b="0" lang="en-IE" sz="3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  <a:ea typeface="Noto Sans CJK SC"/>
              </a:rPr>
              <a:t>Wait for bulk RNA-seq data to arrive 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⌛</a:t>
            </a:r>
            <a:endParaRPr b="0" lang="en-IE" sz="30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</a:pPr>
            <a:endParaRPr b="0" lang="en-IE" sz="3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  <a:ea typeface="Noto Sans CJK SC"/>
              </a:rPr>
              <a:t>Wrap up with HR </a:t>
            </a: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❌</a:t>
            </a:r>
            <a:endParaRPr b="0" lang="en-IE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Pediatric Dataset Analysis</a:t>
            </a:r>
            <a:endParaRPr b="0" lang="en-I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Prep the data for analysis (convert to suitable format for edgeR) ✅</a:t>
            </a:r>
            <a:endParaRPr b="0" lang="en-IE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Aggregate expression values for cells from the same patient/cell type ✅</a:t>
            </a:r>
            <a:endParaRPr b="0" lang="en-IE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Data exploration (perform PCA to visualise variation, calculate library sizes etc) ✅</a:t>
            </a:r>
            <a:endParaRPr b="0" lang="en-IE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Differential expression analysis (create design matrix, fit linear model, test between conditions)❌</a:t>
            </a:r>
            <a:endParaRPr b="0" lang="en-IE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Visualise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with volcano plots ⌛</a:t>
            </a:r>
            <a:endParaRPr b="0" lang="en-I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IE" sz="4400" spc="-1" strike="noStrike">
                <a:solidFill>
                  <a:srgbClr val="000000"/>
                </a:solidFill>
                <a:latin typeface="Arial"/>
              </a:rPr>
              <a:t>Software Compatibility Issues...</a:t>
            </a:r>
            <a:endParaRPr b="0" lang="en-IE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" name="" descr=""/>
          <p:cNvPicPr/>
          <p:nvPr/>
        </p:nvPicPr>
        <p:blipFill>
          <a:blip r:embed="rId1"/>
          <a:stretch/>
        </p:blipFill>
        <p:spPr>
          <a:xfrm>
            <a:off x="504000" y="1080000"/>
            <a:ext cx="4460400" cy="4250880"/>
          </a:xfrm>
          <a:prstGeom prst="rect">
            <a:avLst/>
          </a:prstGeom>
          <a:ln w="0">
            <a:noFill/>
          </a:ln>
        </p:spPr>
      </p:pic>
      <p:sp>
        <p:nvSpPr>
          <p:cNvPr id="22" name=""/>
          <p:cNvSpPr txBox="1"/>
          <p:nvPr/>
        </p:nvSpPr>
        <p:spPr>
          <a:xfrm>
            <a:off x="5580000" y="1172160"/>
            <a:ext cx="4140000" cy="4227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1800" spc="-1" strike="noStrike">
                <a:solidFill>
                  <a:srgbClr val="000000"/>
                </a:solidFill>
                <a:latin typeface="Arial"/>
              </a:rPr>
              <a:t>Using these various coding libraries to carry out the analysis</a:t>
            </a:r>
            <a:endParaRPr b="0" lang="en-IE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1800" spc="-1" strike="noStrike">
                <a:solidFill>
                  <a:srgbClr val="000000"/>
                </a:solidFill>
                <a:latin typeface="Arial"/>
              </a:rPr>
              <a:t>‘</a:t>
            </a:r>
            <a:r>
              <a:rPr b="0" lang="en-IE" sz="1800" spc="-1" strike="noStrike">
                <a:solidFill>
                  <a:srgbClr val="000000"/>
                </a:solidFill>
                <a:latin typeface="Arial"/>
              </a:rPr>
              <a:t>pertpy’ was initially problematic, requiring a newer version</a:t>
            </a:r>
            <a:endParaRPr b="0" lang="en-IE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1800" spc="-1" strike="noStrike">
                <a:solidFill>
                  <a:srgbClr val="000000"/>
                </a:solidFill>
                <a:latin typeface="Arial"/>
              </a:rPr>
              <a:t>Newer version of ‘pertpy’ requires a newer version of python</a:t>
            </a:r>
            <a:endParaRPr b="0" lang="en-IE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IE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1800" spc="-1" strike="noStrike">
                <a:solidFill>
                  <a:srgbClr val="000000"/>
                </a:solidFill>
                <a:latin typeface="Arial"/>
              </a:rPr>
              <a:t>Newer version of python breaks a number of other libraries</a:t>
            </a:r>
            <a:endParaRPr b="0" lang="en-I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13392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IE" sz="4400" spc="-1" strike="noStrike">
                <a:solidFill>
                  <a:srgbClr val="000000"/>
                </a:solidFill>
                <a:latin typeface="Arial"/>
              </a:rPr>
              <a:t>Brute force solution</a:t>
            </a:r>
            <a:endParaRPr b="0" lang="en-I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561600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0000"/>
                </a:solidFill>
                <a:latin typeface="Arial"/>
              </a:rPr>
              <a:t>Do what I can in python</a:t>
            </a:r>
            <a:endParaRPr b="0" lang="en-IE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IE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0000"/>
                </a:solidFill>
                <a:latin typeface="Arial"/>
              </a:rPr>
              <a:t>Export the data to a file</a:t>
            </a:r>
            <a:endParaRPr b="0" lang="en-IE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IE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0000"/>
                </a:solidFill>
                <a:latin typeface="Arial"/>
              </a:rPr>
              <a:t>Complete the analysis in R</a:t>
            </a:r>
            <a:endParaRPr b="0" lang="en-IE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" name="" descr=""/>
          <p:cNvPicPr/>
          <p:nvPr/>
        </p:nvPicPr>
        <p:blipFill>
          <a:blip r:embed="rId1"/>
          <a:stretch/>
        </p:blipFill>
        <p:spPr>
          <a:xfrm>
            <a:off x="5580000" y="1080000"/>
            <a:ext cx="934200" cy="1025280"/>
          </a:xfrm>
          <a:prstGeom prst="rect">
            <a:avLst/>
          </a:prstGeom>
          <a:ln w="0">
            <a:noFill/>
          </a:ln>
        </p:spPr>
      </p:pic>
      <p:pic>
        <p:nvPicPr>
          <p:cNvPr id="26" name="" descr=""/>
          <p:cNvPicPr/>
          <p:nvPr/>
        </p:nvPicPr>
        <p:blipFill>
          <a:blip r:embed="rId2"/>
          <a:stretch/>
        </p:blipFill>
        <p:spPr>
          <a:xfrm>
            <a:off x="5580000" y="2340000"/>
            <a:ext cx="900000" cy="900000"/>
          </a:xfrm>
          <a:prstGeom prst="rect">
            <a:avLst/>
          </a:prstGeom>
          <a:ln w="0">
            <a:noFill/>
          </a:ln>
        </p:spPr>
      </p:pic>
      <p:pic>
        <p:nvPicPr>
          <p:cNvPr id="27" name="" descr=""/>
          <p:cNvPicPr/>
          <p:nvPr/>
        </p:nvPicPr>
        <p:blipFill>
          <a:blip r:embed="rId3"/>
          <a:stretch/>
        </p:blipFill>
        <p:spPr>
          <a:xfrm>
            <a:off x="5940000" y="3780000"/>
            <a:ext cx="900360" cy="697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737</TotalTime>
  <Application>LibreOffice/24.2.7.2$Linux_X86_64 LibreOffice_project/420$Build-2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2025-05-01T09:05:11Z</dcterms:created>
  <dc:creator/>
  <dc:description/>
  <dc:language>en-IE</dc:language>
  <cp:lastModifiedBy/>
  <dcterms:modified xsi:type="dcterms:W3CDTF">2025-05-01T21:58:24Z</dcterms:modified>
  <cp:revision>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