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9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43E3313-4975-4C5C-AADC-A272F1AB4250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4B135DEE-118D-4E4F-AD1D-7FC06EFF1BE9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6"/>
          </p:nvPr>
        </p:nvSpPr>
        <p:spPr/>
        <p:txBody>
          <a:bodyPr/>
          <a:p>
            <a:r>
              <a:rPr lang="en-IE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775CE1B-D07E-4946-A09D-48E0FFC0BFFD}" type="slidenum"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IE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ftr" idx="4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sldNum" idx="5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16344BB-48CD-4385-B340-57AABEAB7794}" type="slidenum"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4"/>
          <p:cNvSpPr>
            <a:spLocks noGrp="1"/>
          </p:cNvSpPr>
          <p:nvPr>
            <p:ph type="dt" idx="6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IE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IE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IE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1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E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E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E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184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F2F Meeting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18 May 2025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Goals for week 4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Complete KEGG analysis for JAK/STAT pathways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Run adult dataset through same pipeline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Explore third dataset (promising) and decide if it is worth </a:t>
            </a: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analysing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Goals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81111"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Fix software compatability issues ✅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Begin analysing pediatric dataset ✅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Replicate feature plots from 2022 Flood et al. Paper ✅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Produce differential gene expression results ✅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  <a:ea typeface="Noto Sans CJK SC"/>
              </a:rPr>
              <a:t>Carry out GO term enrichment </a:t>
            </a: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✅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Begin analysing other dataset ⏳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Solution to software issues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Feature Plots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Notable Feature Plot Results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Differential Gene Expression (DGE)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Tool used: </a:t>
            </a:r>
            <a:r>
              <a:rPr b="1" lang="en-IE" sz="3200" spc="-1" strike="noStrike">
                <a:solidFill>
                  <a:srgbClr val="000000"/>
                </a:solidFill>
                <a:latin typeface="Arial"/>
              </a:rPr>
              <a:t>DESeq2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Compared Active Crohn’s to Control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Compared Inactive Crohn’s to Control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  <a:p>
            <a:pPr marL="432000" indent="-324000">
              <a:lnSpc>
                <a:spcPct val="100000"/>
              </a:lnSpc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E" sz="3200" spc="-1" strike="noStrike">
                <a:solidFill>
                  <a:srgbClr val="000000"/>
                </a:solidFill>
                <a:latin typeface="Arial"/>
              </a:rPr>
              <a:t>Produced results for each cell type</a:t>
            </a:r>
            <a:endParaRPr b="0" lang="en-IE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Notable DGE results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GO Term Enrichment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IE" sz="4400" spc="-1" strike="noStrike">
                <a:solidFill>
                  <a:srgbClr val="000000"/>
                </a:solidFill>
                <a:latin typeface="Arial"/>
              </a:rPr>
              <a:t>Timeline</a:t>
            </a:r>
            <a:endParaRPr b="0" lang="en-IE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280" cy="3287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IE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565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2025-05-18T11:38:27Z</dcterms:created>
  <dc:creator/>
  <dc:description/>
  <dc:language>en-IE</dc:language>
  <cp:lastModifiedBy/>
  <dcterms:modified xsi:type="dcterms:W3CDTF">2025-05-18T23:19:43Z</dcterms:modified>
  <cp:revision>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