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BA975F-0933-476A-8E32-A85021BBB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9E041-51BA-4873-B6F4-745905DC49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5C1308F-54B8-4BD9-ACE8-DA88C9C06F3A}" type="slidenum"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738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Teams Meeting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2583360"/>
            <a:ext cx="907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06-06-25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70560"/>
            <a:ext cx="9071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Next Goals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80000" y="1326600"/>
            <a:ext cx="972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Add p-values to dot plots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Clean up feature plots (readability / include scale)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Begin KEGG pathway analysis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Create some clear research questions/hypotheses that we can test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Explore if it is possible correlate data from different studies (Meta-analysis?)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Goals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Analyse Adult dataset 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Create UMAPs for each dataset (x6)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Plot gene expression on UMAPS (Feature plots)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Recreate Aaliya’s dotplots for 4 genes of interest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Analyse third dataset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New pipeline (for UMAPs)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1640" cy="35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Originally, UMAPs were created in python (as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Scanpy programme was being used)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New pipeline was made for UMAPs as we are now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using Seurat/R.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New pipeline creates UMAPs, feature plots, and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dot plots.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Couple tweaks needed to improve the appearance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of the plots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UMAP Example (Colon Immune)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2158560" y="720000"/>
            <a:ext cx="558144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" y="46080"/>
            <a:ext cx="1000800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Feature Plot example (Colon Immune)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rcRect l="0" t="0" r="0" b="49092"/>
          <a:stretch/>
        </p:blipFill>
        <p:spPr>
          <a:xfrm>
            <a:off x="1080000" y="662040"/>
            <a:ext cx="7920000" cy="49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241920"/>
            <a:ext cx="1008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Feature Plot example (Colon Immune)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rcRect l="0" t="50908" r="0" b="0"/>
          <a:stretch/>
        </p:blipFill>
        <p:spPr>
          <a:xfrm>
            <a:off x="806760" y="709560"/>
            <a:ext cx="8193240" cy="490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220000" y="176400"/>
            <a:ext cx="4355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600" spc="-1" strike="noStrike">
                <a:solidFill>
                  <a:srgbClr val="000000"/>
                </a:solidFill>
                <a:latin typeface="Arial"/>
              </a:rPr>
              <a:t>Dot Plot Example</a:t>
            </a:r>
            <a:br>
              <a:rPr sz="3600"/>
            </a:br>
            <a:r>
              <a:rPr b="0" lang="en-IE" sz="3600" spc="-1" strike="noStrike">
                <a:solidFill>
                  <a:srgbClr val="000000"/>
                </a:solidFill>
                <a:latin typeface="Arial"/>
              </a:rPr>
              <a:t>(Colon Immune)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756360" y="52560"/>
            <a:ext cx="3815640" cy="5527440"/>
          </a:xfrm>
          <a:prstGeom prst="rect">
            <a:avLst/>
          </a:prstGeom>
          <a:ln w="0">
            <a:noFill/>
          </a:ln>
        </p:spPr>
      </p:pic>
      <p:sp>
        <p:nvSpPr>
          <p:cNvPr id="23" name=""/>
          <p:cNvSpPr txBox="1"/>
          <p:nvPr/>
        </p:nvSpPr>
        <p:spPr>
          <a:xfrm>
            <a:off x="5220000" y="1764000"/>
            <a:ext cx="4500000" cy="280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One Dot plot per gene (to avoid visual clutter)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Significance asterisks &amp; p-values to be included (from DGE results)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444600"/>
            <a:ext cx="90716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Included </a:t>
            </a:r>
            <a:r>
              <a:rPr b="0" i="1" lang="en-IE" sz="3200" spc="-1" strike="noStrike">
                <a:solidFill>
                  <a:srgbClr val="000000"/>
                </a:solidFill>
                <a:latin typeface="Arial"/>
              </a:rPr>
              <a:t>Jak1, Stat1, Stat2, Socs1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 in DGE csv file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335880" y="1294560"/>
            <a:ext cx="9384120" cy="2953440"/>
          </a:xfrm>
          <a:prstGeom prst="rect">
            <a:avLst/>
          </a:prstGeom>
          <a:ln w="0">
            <a:noFill/>
          </a:ln>
        </p:spPr>
      </p:pic>
      <p:sp>
        <p:nvSpPr>
          <p:cNvPr id="26" name=""/>
          <p:cNvSpPr txBox="1"/>
          <p:nvPr/>
        </p:nvSpPr>
        <p:spPr>
          <a:xfrm>
            <a:off x="1260000" y="4680000"/>
            <a:ext cx="77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Colon Immune (Active vs Control)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7120"/>
            <a:ext cx="907164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GO Enricment Example (Colon Immune Macrophage)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0" y="1476000"/>
            <a:ext cx="486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Same as before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600" spc="-1" strike="noStrike">
                <a:solidFill>
                  <a:srgbClr val="000000"/>
                </a:solidFill>
                <a:latin typeface="Arial"/>
              </a:rPr>
              <a:t>One plot per cell type per dataset (2 tissue types x 3 cell type groups)</a:t>
            </a:r>
            <a:endParaRPr b="0" lang="en-IE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360000" y="630000"/>
            <a:ext cx="444240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2025-06-06T08:40:54Z</dcterms:created>
  <dc:creator/>
  <dc:description/>
  <dc:language>en-IE</dc:language>
  <cp:lastModifiedBy/>
  <cp:lastPrinted>2025-06-06T09:17:08Z</cp:lastPrinted>
  <dcterms:modified xsi:type="dcterms:W3CDTF">2025-06-06T10:10:08Z</dcterms:modified>
  <cp:revision>7</cp:revision>
  <dc:subject/>
  <dc:title/>
</cp:coreProperties>
</file>