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4EBC2F-E4D6-4228-AFF9-E4C9D84E758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7999820-7E43-4248-84F0-2DA258AEB3A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F0DCA6E-246B-466E-BD73-F684EDFA1F9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446E64-58B3-4E1E-B50A-5436D941085B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5761BE-8D4D-47C0-AD14-916D0496251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6A2742-BAA1-4A98-9845-0E10678B3DA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D8E54B-533E-4ADD-82BC-E0B18FA17AC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686A9B-1C40-4E9B-A3EA-9A5797BDA31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DF56D00-AB22-4E93-B274-F6A940F7F21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794444-B5F3-4BBE-9D05-3E7F9D87E5B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EF51C7-8F21-40DE-8303-9570C52083D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E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7A39D0-48D9-4116-85DA-74E13D1814B1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3A658D-3BEC-446E-A969-3DA1753166C4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9A760E-B2E9-4787-A118-E326800AC6E1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IE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IE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4F5A42-13B3-42B2-AA74-1DBE87128324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1A4CFE-25CC-4E9C-8A4C-3561C18F0081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E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4D1CC0-6CF9-425B-85C4-1272556528DF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8039C0-8C77-4849-9BD1-0BADE58696F7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44F3F4-1082-4532-9E07-5100AFE03550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FF82BE-8FA8-4135-9E92-8E5BE1185660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25562B-0183-4FC7-80B7-CE5EA5134464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E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D37DB5-9E33-4561-8987-12058AF039E2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E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chemeClr val="dk1"/>
                </a:solidFill>
                <a:latin typeface="Arial"/>
                <a:ea typeface="Arial"/>
              </a:rPr>
              <a:t>Teams Meeting</a:t>
            </a:r>
            <a:endParaRPr b="0" lang="en-IE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2"/>
                </a:solidFill>
                <a:latin typeface="Arial"/>
                <a:ea typeface="Arial"/>
              </a:rPr>
              <a:t>13-06-25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-122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Dataset 2 - JAKSTAT Pathway (IMM - Colon)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107;p22" descr=""/>
          <p:cNvPicPr/>
          <p:nvPr/>
        </p:nvPicPr>
        <p:blipFill>
          <a:blip r:embed="rId1"/>
          <a:stretch/>
        </p:blipFill>
        <p:spPr>
          <a:xfrm>
            <a:off x="1928160" y="469440"/>
            <a:ext cx="5341320" cy="46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-122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Dataset 3 - JAKSTAT Pathway (Colon)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Google Shape;113;p23" descr=""/>
          <p:cNvPicPr/>
          <p:nvPr/>
        </p:nvPicPr>
        <p:blipFill>
          <a:blip r:embed="rId1"/>
          <a:stretch/>
        </p:blipFill>
        <p:spPr>
          <a:xfrm>
            <a:off x="2009880" y="560520"/>
            <a:ext cx="5124240" cy="444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Other KEGG Pathways analysed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Autophagy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MAPK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NFKB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Tight Junction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(Will view these images from PC results repository)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Next goals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Separate cell type groups for the first (pediatric) and third datasets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Finish GO term script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Update dotplots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Order cell types in dotplots for comparability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Goals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Create heatmaps for KEGG pathways of interest ✅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Filter GO enrichment to JAK1/2, STAT1, SOCS1 genes⏳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chemeClr val="dk2"/>
                </a:solidFill>
                <a:latin typeface="Arial"/>
                <a:ea typeface="Arial"/>
              </a:rPr>
              <a:t>Pre-filter GO terms: Query the GO database to find all GO terms containing JAK1/2, STAT1, or SOCS1, then cache these filtered term lists ✅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52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○"/>
            </a:pPr>
            <a:r>
              <a:rPr b="0" lang="en-GB" sz="1400" spc="-1" strike="noStrike">
                <a:solidFill>
                  <a:schemeClr val="dk2"/>
                </a:solidFill>
                <a:latin typeface="Arial"/>
                <a:ea typeface="Arial"/>
              </a:rPr>
              <a:t>Modify enrichment function: Update code to accept the pre-filtered GO term list and use custom mappings instead of the full GO database⏳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Separate Epithelial cells, Immune cells, and Stromal cells⏳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595959"/>
              </a:buClr>
              <a:buFont typeface="Arial"/>
              <a:buChar char="●"/>
            </a:pPr>
            <a:r>
              <a:rPr b="0" lang="en-GB" sz="1800" spc="-1" strike="noStrike">
                <a:solidFill>
                  <a:schemeClr val="dk2"/>
                </a:solidFill>
                <a:latin typeface="Arial"/>
                <a:ea typeface="Arial"/>
              </a:rPr>
              <a:t>Normalise dotplot scales across datasets⏳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18928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JAKSTAT Pathway – Ileum – Active Crohn’s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-122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Dataset 1 - JAKSTAT Pathway (Ileum)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72;p16" descr=""/>
          <p:cNvPicPr/>
          <p:nvPr/>
        </p:nvPicPr>
        <p:blipFill>
          <a:blip r:embed="rId1"/>
          <a:stretch/>
        </p:blipFill>
        <p:spPr>
          <a:xfrm>
            <a:off x="2103840" y="661320"/>
            <a:ext cx="4935960" cy="42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-122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Dataset 2 - JAKSTAT Pathway (EPI - Ileum)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00000" y="517320"/>
            <a:ext cx="5218560" cy="45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83;p18" descr=""/>
          <p:cNvPicPr/>
          <p:nvPr/>
        </p:nvPicPr>
        <p:blipFill>
          <a:blip r:embed="rId1"/>
          <a:stretch/>
        </p:blipFill>
        <p:spPr>
          <a:xfrm>
            <a:off x="1984680" y="807840"/>
            <a:ext cx="4675320" cy="405216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1404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Dataset 2 - JAKSTAT Pathway (IMM - Ileum)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-122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Dataset 3 - JAKSTAT Pathway (Ileum)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oogle Shape;90;p19" descr=""/>
          <p:cNvPicPr/>
          <p:nvPr/>
        </p:nvPicPr>
        <p:blipFill>
          <a:blip r:embed="rId1"/>
          <a:stretch/>
        </p:blipFill>
        <p:spPr>
          <a:xfrm>
            <a:off x="2103840" y="690840"/>
            <a:ext cx="4935960" cy="42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18928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JAKSTAT Pathway – Colon – </a:t>
            </a: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Active Crohn’s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-122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rial"/>
                <a:ea typeface="Arial"/>
              </a:rPr>
              <a:t>Dataset 2 - JAKSTAT Pathway (EPI - Colon)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101;p21" descr=""/>
          <p:cNvPicPr/>
          <p:nvPr/>
        </p:nvPicPr>
        <p:blipFill>
          <a:blip r:embed="rId1"/>
          <a:stretch/>
        </p:blipFill>
        <p:spPr>
          <a:xfrm>
            <a:off x="2103840" y="560520"/>
            <a:ext cx="4935960" cy="427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en-IE</dc:language>
  <cp:lastModifiedBy/>
  <dcterms:modified xsi:type="dcterms:W3CDTF">2025-06-13T14:25:16Z</dcterms:modified>
  <cp:revision>1</cp:revision>
  <dc:subject/>
  <dc:title/>
</cp:coreProperties>
</file>