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1CB79F-FD39-4492-9AD5-6173C539A8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8C1458-878E-4078-8B4B-2E54058F75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E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E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E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7B325E17-D89D-4ED8-9A17-A68183AA22A1}" type="slidenum">
              <a:rPr b="0" lang="en-IE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I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0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4400" strike="noStrike" u="none">
                <a:solidFill>
                  <a:srgbClr val="000000"/>
                </a:solidFill>
                <a:uFillTx/>
                <a:latin typeface="Arial"/>
              </a:rPr>
              <a:t>Teams Meeting</a:t>
            </a:r>
            <a:endParaRPr b="0" lang="en-I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2808000"/>
            <a:ext cx="9071640" cy="83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3200" strike="noStrike" u="none">
                <a:solidFill>
                  <a:srgbClr val="000000"/>
                </a:solidFill>
                <a:uFillTx/>
                <a:latin typeface="Arial"/>
              </a:rPr>
              <a:t>24-04-25</a:t>
            </a:r>
            <a:endParaRPr b="0" lang="en-I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4400" strike="noStrike" u="none">
                <a:solidFill>
                  <a:srgbClr val="000000"/>
                </a:solidFill>
                <a:uFillTx/>
                <a:latin typeface="Arial"/>
              </a:rPr>
              <a:t>This week</a:t>
            </a:r>
            <a:endParaRPr b="0" lang="en-I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trike="noStrike" u="none">
                <a:solidFill>
                  <a:srgbClr val="000000"/>
                </a:solidFill>
                <a:uFillTx/>
                <a:latin typeface="Arial"/>
              </a:rPr>
              <a:t>Contacted HR about RA position – no reply yet</a:t>
            </a:r>
            <a:endParaRPr b="0" lang="en-I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trike="noStrike" u="none">
                <a:solidFill>
                  <a:srgbClr val="000000"/>
                </a:solidFill>
                <a:uFillTx/>
                <a:latin typeface="Arial"/>
              </a:rPr>
              <a:t>Created GitHub repository to store all relevant files to this project</a:t>
            </a:r>
            <a:endParaRPr b="0" lang="en-I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trike="noStrike" u="none">
                <a:solidFill>
                  <a:srgbClr val="000000"/>
                </a:solidFill>
                <a:uFillTx/>
                <a:latin typeface="Arial"/>
              </a:rPr>
              <a:t>Began reading relevant literature on IBD and scRNA-seq practices</a:t>
            </a:r>
            <a:endParaRPr b="0" lang="en-I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trike="noStrike" u="none">
                <a:solidFill>
                  <a:srgbClr val="000000"/>
                </a:solidFill>
                <a:uFillTx/>
                <a:latin typeface="Arial"/>
              </a:rPr>
              <a:t>Downloaded the adult dataset</a:t>
            </a:r>
            <a:endParaRPr b="0" lang="en-I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4400" strike="noStrike" u="none">
                <a:solidFill>
                  <a:srgbClr val="000000"/>
                </a:solidFill>
                <a:uFillTx/>
                <a:latin typeface="Arial"/>
              </a:rPr>
              <a:t>Next week</a:t>
            </a:r>
            <a:endParaRPr b="0" lang="en-I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trike="noStrike" u="none">
                <a:solidFill>
                  <a:srgbClr val="000000"/>
                </a:solidFill>
                <a:uFillTx/>
                <a:latin typeface="Arial"/>
              </a:rPr>
              <a:t>Set priority list of objectives</a:t>
            </a:r>
            <a:endParaRPr b="0" lang="en-I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trike="noStrike" u="none">
                <a:solidFill>
                  <a:srgbClr val="000000"/>
                </a:solidFill>
                <a:uFillTx/>
                <a:latin typeface="Arial"/>
              </a:rPr>
              <a:t>Begin analysing the datasets</a:t>
            </a:r>
            <a:endParaRPr b="0" lang="en-I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Application>LibreOffice/24.8.6.2$Windows_X86_64 LibreOffice_project/6d98ba145e9a8a39fc57bcc76981d1fb1316c60c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2025-04-24T10:09:18Z</dcterms:created>
  <dc:creator/>
  <dc:description/>
  <dc:language>en-IE</dc:language>
  <cp:lastModifiedBy/>
  <dcterms:modified xsi:type="dcterms:W3CDTF">2025-04-24T20:55:12Z</dcterms:modified>
  <cp:revision>3</cp:revision>
  <dc:subject/>
  <dc:title/>
</cp:coreProperties>
</file>