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d984c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d984c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7d984c8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7d984c8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7d984c8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7d984c8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7d984c8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7d984c8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7d984c8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7d984c8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7d984c8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7d984c8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7d984c8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7d984c8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7d984c8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7d984c8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Pdlim2 - scRNA-seq HFHSD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 Ross-Dolan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Clustered UMAP of crypt enriched dataset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942" l="4294" r="1312" t="0"/>
          <a:stretch/>
        </p:blipFill>
        <p:spPr>
          <a:xfrm>
            <a:off x="0" y="905363"/>
            <a:ext cx="4906550" cy="39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50" y="2328023"/>
            <a:ext cx="4237450" cy="28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27700" y="627250"/>
            <a:ext cx="3917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Here you can see the crypt enriched dataset, the different cell type annotations, as well as the proportions of the cell types between the two diets.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-1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plot of Pdlim2 Expression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09275" y="620275"/>
            <a:ext cx="4418700" cy="4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Each dot represents a cell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Colour represents the normalised count of ‘</a:t>
            </a:r>
            <a:r>
              <a:rPr i="1" lang="en">
                <a:solidFill>
                  <a:srgbClr val="000000"/>
                </a:solidFill>
              </a:rPr>
              <a:t>Pdlim2</a:t>
            </a:r>
            <a:r>
              <a:rPr lang="en">
                <a:solidFill>
                  <a:srgbClr val="000000"/>
                </a:solidFill>
              </a:rPr>
              <a:t>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It’s</a:t>
            </a:r>
            <a:r>
              <a:rPr lang="en">
                <a:solidFill>
                  <a:srgbClr val="000000"/>
                </a:solidFill>
              </a:rPr>
              <a:t> apparent that the expression of Pdlim2 is very low in this dataset, the max being 2 counts. This dataset is likely unsuitable for further analysis.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Deeper </a:t>
            </a:r>
            <a:r>
              <a:rPr lang="en">
                <a:solidFill>
                  <a:srgbClr val="000000"/>
                </a:solidFill>
              </a:rPr>
              <a:t>sequencing</a:t>
            </a:r>
            <a:r>
              <a:rPr lang="en">
                <a:solidFill>
                  <a:srgbClr val="000000"/>
                </a:solidFill>
              </a:rPr>
              <a:t> may capture more Pdlim2 fragments and thus more nuances of how Pdlim2 is affected by the HFHS diet.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938"/>
            <a:ext cx="4418700" cy="445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entertain the idea anyway …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690475" y="636725"/>
            <a:ext cx="4258500" cy="4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 appears that there may be a subcluster of the enterocyte population where Pdlim2 expression is more frequently captured.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can recluster the enterocytes to select for these cells and thus enrich for Pdlim2 expressers.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Reclustering is achieved with an unsupervised leiden clustering algorithm.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692475"/>
            <a:ext cx="4166366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voila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718350" y="711075"/>
            <a:ext cx="4223400" cy="4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Ignore the colour changes of the clusters as they’re irrelevant.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Using these new annotations we can investigate potential differences of Pdlim2 expression between the diets in this new enterocyte subcluster.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3901" l="3608" r="1443" t="0"/>
          <a:stretch/>
        </p:blipFill>
        <p:spPr>
          <a:xfrm>
            <a:off x="0" y="863950"/>
            <a:ext cx="4676425" cy="37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1859275" y="4023350"/>
            <a:ext cx="891600" cy="78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 of Pdlim2 Expression of the new cluster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0" y="685800"/>
            <a:ext cx="4396800" cy="4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There are no apparent changes in the expression of Pdlim2 between the two diets of this new cluster.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5088"/>
            <a:ext cx="4540675" cy="3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even further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00" y="712925"/>
            <a:ext cx="4260300" cy="4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Let’s subset the data to only cells showing expression of Pdlim2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This is bad practice as </a:t>
            </a:r>
            <a:r>
              <a:rPr lang="en">
                <a:solidFill>
                  <a:srgbClr val="000000"/>
                </a:solidFill>
              </a:rPr>
              <a:t>technically</a:t>
            </a:r>
            <a:r>
              <a:rPr lang="en">
                <a:solidFill>
                  <a:srgbClr val="000000"/>
                </a:solidFill>
              </a:rPr>
              <a:t> even cells with a Pdlim2 count of zero are still expressing Pdlim2. It’s just the case that the sequencing depth was not deep enough to capture them …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Here you can see only cells which are shown to express Pdlim2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600"/>
            <a:ext cx="4756299" cy="37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Barplot of proportions of cell types in Pdlim2 positive cells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5" y="723900"/>
            <a:ext cx="6066926" cy="403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164575" y="853450"/>
            <a:ext cx="28956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Here we see very similar trends to the full dataset.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before, CD ISCs are of greater proportions than HFHSD ISCs.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results for enterocyte progenitors also.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68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this was of help to you, let me know if there’s anything else I can do for you. And congrats with finishing your project!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Glenn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