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da385323ec1f8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da385323ec1f8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d5e3a2ea19a3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d5e3a2ea19a3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da385323ec1f8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da385323ec1f8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397c3f3671451e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57397c3f3671451e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7397c3f3671451e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57397c3f3671451e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397c3f3671451e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57397c3f3671451e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397c3f3671451e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57397c3f3671451e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397c3f3671451e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57397c3f3671451e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397c3f3671451e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57397c3f3671451e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C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CC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2923500" y="80700"/>
            <a:ext cx="6139800" cy="4982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3353275" y="46479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438525"/>
            <a:ext cx="2373900" cy="27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264550"/>
            <a:ext cx="23739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259050" y="1415350"/>
            <a:ext cx="48357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Raleway"/>
                <a:ea typeface="Raleway"/>
                <a:cs typeface="Raleway"/>
                <a:sym typeface="Raleway"/>
              </a:rPr>
              <a:t>Glenn Ross-Dolan	</a:t>
            </a:r>
            <a:endParaRPr b="1" sz="4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36875" y="2087775"/>
            <a:ext cx="81837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M.Sc. Bioinformatics and Computational Biology</a:t>
            </a:r>
            <a:endParaRPr sz="2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59050" y="3046700"/>
            <a:ext cx="86259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F2F Meeting - 04-09-2024</a:t>
            </a:r>
            <a:endParaRPr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400" y="241075"/>
            <a:ext cx="1782975" cy="17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65500" y="438525"/>
            <a:ext cx="2373900" cy="27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week plan</a:t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3198200" y="438525"/>
            <a:ext cx="5578200" cy="39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1 - Complete literature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2 - Complete Results/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3 - Complete Discussion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4 - Finalise the revisions of the draft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tasks: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</a:t>
            </a:r>
            <a:r>
              <a:rPr lang="en"/>
              <a:t>everyone</a:t>
            </a:r>
            <a:r>
              <a:rPr lang="en"/>
              <a:t> updated via weekly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Report villus fraction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time permits, run bulk data through pipeline and use results to support current results/hypotheses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Agenda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EEC subpopulations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Pdlim2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plan for the next 4 weeks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876" y="1056825"/>
            <a:ext cx="4796850" cy="401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8825"/>
            <a:ext cx="4042350" cy="268583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623400" y="238539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 subpopulations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0" y="4281519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No enriched pathways found in any EEC subcluster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Still to report volcano plot of differentially expressed genes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-104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Feature plot of Pdlim2 Expression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09275" y="620275"/>
            <a:ext cx="4418700" cy="4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Each dot represents a cell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Colour represents the normalised count of ‘</a:t>
            </a:r>
            <a:r>
              <a:rPr i="1" lang="en">
                <a:solidFill>
                  <a:srgbClr val="000000"/>
                </a:solidFill>
              </a:rPr>
              <a:t>Pdlim2</a:t>
            </a:r>
            <a:r>
              <a:rPr lang="en">
                <a:solidFill>
                  <a:srgbClr val="000000"/>
                </a:solidFill>
              </a:rPr>
              <a:t>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It’s apparent that the expression of Pdlim2 is very low in this dataset, the max being 2 counts. This dataset is likely unsuitable for further analysis.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Deeper sequencing may capture more Pdlim2 fragments and thus more nuances of how Pdlim2 is affected by the HFHS diet.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6938"/>
            <a:ext cx="4418700" cy="445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Let’s entertain the idea anyway …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90475" y="636725"/>
            <a:ext cx="42585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It appears that there may be a subcluster of the enterocyte population where Pdlim2 expression is more frequently captured.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 can recluster the enterocytes to select for these cells and thus enrich for Pdlim2 expressers.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Reclustering is achieved with an unsupervised leiden clustering algorithm.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00" y="692475"/>
            <a:ext cx="4166366" cy="42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6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And voila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718350" y="711075"/>
            <a:ext cx="4223400" cy="4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Ignore the colour changes of the clusters as they’re irrelevant.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Using these new annotations we can investigate potential differences of Pdlim2 expression between the diets in this new enterocyte subcluster.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3901" l="3608" r="1443" t="0"/>
          <a:stretch/>
        </p:blipFill>
        <p:spPr>
          <a:xfrm>
            <a:off x="0" y="863950"/>
            <a:ext cx="4676425" cy="37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859275" y="4023350"/>
            <a:ext cx="891600" cy="784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72000" y="1080375"/>
            <a:ext cx="43968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There are no apparent changes in the expression of Pdlim2 between the two diets of this new cluster.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0375"/>
            <a:ext cx="4540675" cy="34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5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Violin plots of Pdlim2 Expression of the new cluster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Let’s go even further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72000" y="712925"/>
            <a:ext cx="42603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Let’s subset the data to only cells showing expression of Pdlim2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This is bad practice as technically even cells with a Pdlim2 count of zero are still expressing Pdlim2. It’s just the case that the sequencing depth was not deep enough to capture them …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Here you can see only cells which are shown to express Pdlim2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19600"/>
            <a:ext cx="4756299" cy="37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2500"/>
            <a:ext cx="6066926" cy="403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6164575" y="853450"/>
            <a:ext cx="28956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we see very similar trends to the full dataset.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before, CD ISCs are of greater proportions than HFHSD ISCs.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results for enterocyte progenitors also.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Barplot of proportions of cell types in Pdlim2 positive cells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