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6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5" r:id="rId2"/>
    <p:sldId id="325" r:id="rId3"/>
    <p:sldId id="326" r:id="rId4"/>
    <p:sldId id="327" r:id="rId5"/>
    <p:sldId id="328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C0C0C0"/>
    <a:srgbClr val="F8F8F8"/>
    <a:srgbClr val="DDDDDD"/>
    <a:srgbClr val="EAEAEA"/>
    <a:srgbClr val="D8E5F2"/>
    <a:srgbClr val="F7FEF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6B3F3-DF5A-4E51-8CC3-95DFF2D63EEE}" type="datetime1">
              <a:rPr lang="de-DE" altLang="de-DE" smtClean="0"/>
              <a:t>08.06.2018</a:t>
            </a:fld>
            <a:endParaRPr lang="de-DE" altLang="de-DE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BDF762-4C35-4EBD-9165-347517D6091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13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A4D4C8-C376-4F4C-976A-820DF0DA2D1E}" type="datetime1">
              <a:rPr lang="de-DE" altLang="de-DE" smtClean="0"/>
              <a:t>08.06.2018</a:t>
            </a:fld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800600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FE2A09-1CFF-45BF-A3F0-1B94A841C80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17887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08.06.2018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1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08.06.2018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2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08.06.2018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3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8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08.06.2018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4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0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08.06.2018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5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03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" descr="Kopf neut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906588"/>
            <a:ext cx="8637588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 anchor="ctr"/>
          <a:lstStyle>
            <a:lvl1pPr algn="ctr">
              <a:spcAft>
                <a:spcPct val="20000"/>
              </a:spcAft>
              <a:buClr>
                <a:srgbClr val="FF9900"/>
              </a:buClr>
              <a:buFont typeface="Webdings" charset="0"/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234950" indent="-234950"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641725" y="6584950"/>
            <a:ext cx="1905000" cy="2571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AA8D2532-E736-444D-824A-E38972CDE548}" type="datetime1">
              <a:rPr lang="de-DE" altLang="de-DE" smtClean="0"/>
              <a:pPr/>
              <a:t>08.06.2018</a:t>
            </a:fld>
            <a:endParaRPr lang="de-DE" alt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05638" y="6584950"/>
            <a:ext cx="1905000" cy="2667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5F290975-0713-451A-A34F-EF324AA13DD9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825" y="6584950"/>
            <a:ext cx="2257425" cy="2762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77667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69BF6E80-625E-4A7F-ABDE-C39131343591}" type="datetime1">
              <a:rPr lang="de-DE" altLang="de-DE" smtClean="0"/>
              <a:pPr/>
              <a:t>08.06.2018</a:t>
            </a:fld>
            <a:endParaRPr lang="de-DE" altLang="de-DE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2F6845D-D954-41F7-B2F0-2AD0501F7C7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49730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C1089B6D-84BD-45F7-B735-2FD930174F38}" type="datetime1">
              <a:rPr lang="de-DE" altLang="de-DE" smtClean="0"/>
              <a:pPr/>
              <a:t>08.06.2018</a:t>
            </a:fld>
            <a:endParaRPr lang="de-DE" altLang="de-DE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84286B8E-55A0-490D-8981-C2CAE530F7E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24730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582738" y="1835150"/>
            <a:ext cx="3576637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311775" y="1835150"/>
            <a:ext cx="3576638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582738" y="4214813"/>
            <a:ext cx="3576637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311775" y="4214813"/>
            <a:ext cx="3576638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082AB986-B606-45B1-AB3A-F8CE08343723}" type="datetime1">
              <a:rPr lang="de-DE" altLang="de-DE" smtClean="0"/>
              <a:pPr/>
              <a:t>08.06.2018</a:t>
            </a:fld>
            <a:endParaRPr lang="de-DE" altLang="de-DE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409BF7E-A518-4266-A4EB-0323F5AD71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3287806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574080A7-8919-4D31-A668-3AF877D3183D}" type="datetime1">
              <a:rPr lang="de-DE" altLang="de-DE" smtClean="0"/>
              <a:pPr/>
              <a:t>08.06.2018</a:t>
            </a:fld>
            <a:endParaRPr lang="de-DE" altLang="de-D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de-DE" altLang="de-DE" dirty="0" smtClean="0"/>
              <a:t>Page </a:t>
            </a:r>
            <a:fld id="{E0AD2094-40C3-4D60-8796-508FA5DE587D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©  ifm ecomatic gmbh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1366838"/>
            <a:ext cx="7305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835150"/>
            <a:ext cx="73056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1152525"/>
            <a:ext cx="1295400" cy="570547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9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0"/>
            </a:endParaRPr>
          </a:p>
        </p:txBody>
      </p:sp>
      <p:pic>
        <p:nvPicPr>
          <p:cNvPr id="1032" name="Bild 9" descr="Kopf neutr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1295400" y="439340"/>
            <a:ext cx="65944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de-DE" altLang="de-DE" dirty="0" smtClean="0"/>
              <a:t>Setup</a:t>
            </a:r>
            <a:r>
              <a:rPr lang="de-DE" altLang="de-DE" baseline="0" dirty="0" smtClean="0"/>
              <a:t> </a:t>
            </a:r>
            <a:r>
              <a:rPr lang="de-DE" altLang="de-DE" dirty="0" smtClean="0"/>
              <a:t>Guide –   AL1122 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06375" indent="-2063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74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55675" indent="-1936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6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17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748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6pPr>
      <a:lvl7pPr marL="26320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7pPr>
      <a:lvl8pPr marL="30892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8pPr>
      <a:lvl9pPr marL="35464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6312"/>
              </p:ext>
            </p:extLst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/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986067" y="1248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Setting IP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45057" y="1578873"/>
            <a:ext cx="79363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onfiguring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IO-Link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module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Set AL1x4x IP-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address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10" y="3533273"/>
            <a:ext cx="1998954" cy="2999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3672731"/>
            <a:ext cx="1924181" cy="28876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679" y="3672731"/>
            <a:ext cx="1970167" cy="29567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20" y="3589821"/>
            <a:ext cx="2080658" cy="312252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783" y="3672731"/>
            <a:ext cx="2067965" cy="3103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/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986067" y="1248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Setting IP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18389"/>
            <a:ext cx="2828925" cy="12096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70818" y="1366770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Font typeface="Webdings" panose="05030102010509060703" pitchFamily="18" charset="2"/>
              <a:buAutoNum type="arabicPeriod"/>
            </a:pPr>
            <a:r>
              <a:rPr lang="de-DE" altLang="de-DE" dirty="0" smtClean="0"/>
              <a:t>Open LR Device </a:t>
            </a:r>
            <a:r>
              <a:rPr lang="de-DE" altLang="de-DE" dirty="0" err="1" smtClean="0"/>
              <a:t>software</a:t>
            </a:r>
            <a:endParaRPr lang="de-DE" altLang="de-DE" dirty="0"/>
          </a:p>
        </p:txBody>
      </p:sp>
      <p:sp>
        <p:nvSpPr>
          <p:cNvPr id="14" name="Rechteck 13"/>
          <p:cNvSpPr/>
          <p:nvPr/>
        </p:nvSpPr>
        <p:spPr>
          <a:xfrm>
            <a:off x="331639" y="3218018"/>
            <a:ext cx="3685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tx1"/>
              </a:buClr>
              <a:buAutoNum type="arabicPeriod" startAt="2"/>
            </a:pPr>
            <a:r>
              <a:rPr lang="de-DE" altLang="de-DE" dirty="0" smtClean="0"/>
              <a:t>Scan Device </a:t>
            </a:r>
          </a:p>
          <a:p>
            <a:pPr>
              <a:buClr>
                <a:schemeClr val="tx1"/>
              </a:buClr>
            </a:pPr>
            <a:endParaRPr lang="de-DE" altLang="de-DE" sz="1800" dirty="0" smtClean="0"/>
          </a:p>
          <a:p>
            <a:pPr>
              <a:buClr>
                <a:schemeClr val="tx1"/>
              </a:buClr>
            </a:pPr>
            <a:r>
              <a:rPr lang="de-DE" altLang="de-DE" sz="1800" b="1" dirty="0" smtClean="0"/>
              <a:t>Check </a:t>
            </a:r>
            <a:r>
              <a:rPr lang="de-DE" altLang="de-DE" sz="1800" b="1" dirty="0" err="1" smtClean="0"/>
              <a:t>if</a:t>
            </a:r>
            <a:r>
              <a:rPr lang="de-DE" altLang="de-DE" sz="1800" b="1" dirty="0" smtClean="0"/>
              <a:t> </a:t>
            </a:r>
            <a:r>
              <a:rPr lang="de-DE" altLang="de-DE" sz="1800" b="1" dirty="0" err="1" smtClean="0"/>
              <a:t>IoT</a:t>
            </a:r>
            <a:r>
              <a:rPr lang="de-DE" altLang="de-DE" sz="1800" b="1" dirty="0" smtClean="0"/>
              <a:t>- </a:t>
            </a:r>
            <a:r>
              <a:rPr lang="de-DE" altLang="de-DE" sz="1800" b="1" dirty="0" err="1" smtClean="0"/>
              <a:t>port</a:t>
            </a:r>
            <a:r>
              <a:rPr lang="de-DE" altLang="de-DE" sz="1800" b="1" dirty="0" smtClean="0"/>
              <a:t> </a:t>
            </a:r>
            <a:r>
              <a:rPr lang="de-DE" altLang="de-DE" sz="1800" b="1" dirty="0" err="1" smtClean="0"/>
              <a:t>is</a:t>
            </a:r>
            <a:r>
              <a:rPr lang="de-DE" altLang="de-DE" sz="1800" b="1" dirty="0" smtClean="0"/>
              <a:t> </a:t>
            </a:r>
            <a:r>
              <a:rPr lang="de-DE" altLang="de-DE" sz="1800" b="1" dirty="0" err="1" smtClean="0"/>
              <a:t>connected</a:t>
            </a:r>
            <a:r>
              <a:rPr lang="de-DE" altLang="de-DE" sz="1800" b="1" dirty="0" smtClean="0"/>
              <a:t> !</a:t>
            </a:r>
            <a:endParaRPr lang="de-DE" altLang="de-DE" sz="1800" b="1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504" y="3269411"/>
            <a:ext cx="551409" cy="55140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40" y="3269410"/>
            <a:ext cx="3073431" cy="2870615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 bwMode="auto">
          <a:xfrm>
            <a:off x="2984740" y="4882551"/>
            <a:ext cx="1337094" cy="2501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9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/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986067" y="1248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Setting IP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4387" y="1327304"/>
            <a:ext cx="3813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3. Read Device Parameter</a:t>
            </a:r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0" y="1952871"/>
            <a:ext cx="7613636" cy="40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0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/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986067" y="1248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Setting IP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4387" y="1327304"/>
            <a:ext cx="750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4</a:t>
            </a:r>
            <a:r>
              <a:rPr lang="de-DE" altLang="de-DE" dirty="0" smtClean="0"/>
              <a:t>. Change IP- </a:t>
            </a:r>
            <a:r>
              <a:rPr lang="de-DE" altLang="de-DE" dirty="0" err="1" smtClean="0"/>
              <a:t>Address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IoT</a:t>
            </a:r>
            <a:r>
              <a:rPr lang="de-DE" altLang="de-DE" dirty="0" smtClean="0"/>
              <a:t>- </a:t>
            </a:r>
            <a:r>
              <a:rPr lang="de-DE" altLang="de-DE" dirty="0" err="1" smtClean="0"/>
              <a:t>port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write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device</a:t>
            </a:r>
            <a:endParaRPr lang="de-DE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36" y="1902754"/>
            <a:ext cx="7785705" cy="41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986067" y="1248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Setting IP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4387" y="1327304"/>
            <a:ext cx="805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5. Change IP- </a:t>
            </a:r>
            <a:r>
              <a:rPr lang="de-DE" altLang="de-DE" dirty="0" err="1" smtClean="0"/>
              <a:t>Address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Modbus</a:t>
            </a:r>
            <a:r>
              <a:rPr lang="de-DE" altLang="de-DE" dirty="0"/>
              <a:t> </a:t>
            </a:r>
            <a:r>
              <a:rPr lang="de-DE" altLang="de-DE" dirty="0" err="1" smtClean="0"/>
              <a:t>port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write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device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>
          <a:xfrm>
            <a:off x="595222" y="1857563"/>
            <a:ext cx="6038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sz="1600" b="1" dirty="0"/>
              <a:t>Check </a:t>
            </a:r>
            <a:r>
              <a:rPr lang="de-DE" altLang="de-DE" sz="1600" b="1" dirty="0" err="1"/>
              <a:t>if</a:t>
            </a:r>
            <a:r>
              <a:rPr lang="de-DE" altLang="de-DE" sz="1600" b="1" dirty="0"/>
              <a:t> </a:t>
            </a:r>
            <a:r>
              <a:rPr lang="de-DE" altLang="de-DE" sz="1600" b="1" dirty="0" err="1"/>
              <a:t>IoT</a:t>
            </a:r>
            <a:r>
              <a:rPr lang="de-DE" altLang="de-DE" sz="1600" b="1" dirty="0"/>
              <a:t>- </a:t>
            </a:r>
            <a:r>
              <a:rPr lang="de-DE" altLang="de-DE" sz="1600" b="1" dirty="0" err="1"/>
              <a:t>port</a:t>
            </a:r>
            <a:r>
              <a:rPr lang="de-DE" altLang="de-DE" sz="1600" b="1" dirty="0"/>
              <a:t> </a:t>
            </a:r>
            <a:r>
              <a:rPr lang="de-DE" altLang="de-DE" sz="1600" b="1" dirty="0" err="1"/>
              <a:t>is</a:t>
            </a:r>
            <a:r>
              <a:rPr lang="de-DE" altLang="de-DE" sz="1600" b="1" dirty="0"/>
              <a:t> </a:t>
            </a:r>
            <a:r>
              <a:rPr lang="de-DE" altLang="de-DE" sz="1600" b="1" dirty="0" err="1"/>
              <a:t>connected</a:t>
            </a:r>
            <a:r>
              <a:rPr lang="de-DE" altLang="de-DE" sz="1600" b="1" dirty="0"/>
              <a:t> !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" y="2264711"/>
            <a:ext cx="6818195" cy="37934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61" y="2283564"/>
            <a:ext cx="76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7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atalink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FFCC66"/>
      </a:accent1>
      <a:accent2>
        <a:srgbClr val="0033CC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2DB9"/>
      </a:accent6>
      <a:hlink>
        <a:srgbClr val="9999FF"/>
      </a:hlink>
      <a:folHlink>
        <a:srgbClr val="C0C0C0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PRESENTATION_ecomatic</Template>
  <TotalTime>0</TotalTime>
  <Words>111</Words>
  <Application>Microsoft Office PowerPoint</Application>
  <PresentationFormat>Bildschirmpräsentation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Times New Roman</vt:lpstr>
      <vt:lpstr>Webdings</vt:lpstr>
      <vt:lpstr>Wingdings</vt:lpstr>
      <vt:lpstr>PRESENTATION_datalink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ifm electronic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Guide – IO-Link</dc:title>
  <dc:creator>Admin</dc:creator>
  <cp:lastModifiedBy>Admin</cp:lastModifiedBy>
  <cp:revision>105</cp:revision>
  <cp:lastPrinted>2000-09-12T13:03:55Z</cp:lastPrinted>
  <dcterms:created xsi:type="dcterms:W3CDTF">2015-08-19T07:07:38Z</dcterms:created>
  <dcterms:modified xsi:type="dcterms:W3CDTF">2018-06-08T06:15:34Z</dcterms:modified>
</cp:coreProperties>
</file>