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6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336" r:id="rId3"/>
    <p:sldId id="337" r:id="rId4"/>
    <p:sldId id="338" r:id="rId5"/>
    <p:sldId id="339" r:id="rId6"/>
    <p:sldId id="340" r:id="rId7"/>
    <p:sldId id="341" r:id="rId8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C0C0C0"/>
    <a:srgbClr val="F8F8F8"/>
    <a:srgbClr val="DDDDDD"/>
    <a:srgbClr val="EAEAEA"/>
    <a:srgbClr val="D8E5F2"/>
    <a:srgbClr val="F7FEFF"/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6B3F3-DF5A-4E51-8CC3-95DFF2D63EEE}" type="datetime1">
              <a:rPr lang="de-DE" altLang="de-DE" smtClean="0"/>
              <a:t>12.07.2018</a:t>
            </a:fld>
            <a:endParaRPr lang="de-DE" altLang="de-DE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BDF762-4C35-4EBD-9165-347517D6091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8213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A4D4C8-C376-4F4C-976A-820DF0DA2D1E}" type="datetime1">
              <a:rPr lang="de-DE" altLang="de-DE" smtClean="0"/>
              <a:t>12.07.2018</a:t>
            </a:fld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800600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FE2A09-1CFF-45BF-A3F0-1B94A841C80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1178879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1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2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88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3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9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4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81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5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29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6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8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de-DE"/>
              <a:t>ifm electronic gmbh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E16488-5433-49AC-B318-73E8FC630E83}" type="datetime1">
              <a:rPr lang="de-DE" altLang="de-DE" sz="1200" smtClean="0"/>
              <a:t>12.07.2018</a:t>
            </a:fld>
            <a:endParaRPr lang="de-DE" altLang="de-DE" sz="120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CFD8E8-A6E0-4ADA-A433-FA45E9BADF0A}" type="slidenum">
              <a:rPr lang="de-DE" altLang="de-DE" sz="1000"/>
              <a:pPr/>
              <a:t>7</a:t>
            </a:fld>
            <a:endParaRPr lang="de-DE" altLang="de-DE" sz="10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9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8" descr="Kopf neutr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0825" y="1906588"/>
            <a:ext cx="8637588" cy="11430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 anchor="ctr"/>
          <a:lstStyle>
            <a:lvl1pPr algn="ctr">
              <a:spcAft>
                <a:spcPct val="20000"/>
              </a:spcAft>
              <a:buClr>
                <a:srgbClr val="FF9900"/>
              </a:buClr>
              <a:buFont typeface="Webdings" charset="0"/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50000"/>
                  </a:srgbClr>
                </a:solidFill>
              </a14:hiddenFill>
            </a:ext>
          </a:extLst>
        </p:spPr>
        <p:txBody>
          <a:bodyPr/>
          <a:lstStyle>
            <a:lvl1pPr marL="234950" indent="-234950"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641725" y="6584950"/>
            <a:ext cx="1905000" cy="25717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AA8D2532-E736-444D-824A-E38972CDE548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05638" y="6584950"/>
            <a:ext cx="1905000" cy="2667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5F290975-0713-451A-A34F-EF324AA13DD9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xfrm>
            <a:off x="250825" y="6584950"/>
            <a:ext cx="2257425" cy="2762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77667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69BF6E80-625E-4A7F-ABDE-C39131343591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72F6845D-D954-41F7-B2F0-2AD0501F7C77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1497300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82738" y="1835150"/>
            <a:ext cx="3576637" cy="460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11775" y="1835150"/>
            <a:ext cx="3576638" cy="460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</a:t>
            </a:r>
            <a:r>
              <a:rPr lang="de-DE" altLang="de-DE" smtClean="0"/>
              <a:t>: </a:t>
            </a:r>
            <a:fld id="{C1089B6D-84BD-45F7-B735-2FD930174F38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84286B8E-55A0-490D-8981-C2CAE530F7E0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247306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582738" y="1366838"/>
            <a:ext cx="7305675" cy="3952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582738" y="1835150"/>
            <a:ext cx="3576637" cy="2227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311775" y="1835150"/>
            <a:ext cx="3576638" cy="22272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1582738" y="4214813"/>
            <a:ext cx="3576637" cy="22272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311775" y="4214813"/>
            <a:ext cx="3576638" cy="222726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Date: </a:t>
            </a:r>
            <a:fld id="{082AB986-B606-45B1-AB3A-F8CE08343723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 smtClean="0"/>
              <a:t>Page: </a:t>
            </a:r>
            <a:fld id="{7409BF7E-A518-4266-A4EB-0323F5AD71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©  ifm ecomatic gmbh</a:t>
            </a:r>
          </a:p>
        </p:txBody>
      </p:sp>
    </p:spTree>
    <p:extLst>
      <p:ext uri="{BB962C8B-B14F-4D97-AF65-F5344CB8AC3E}">
        <p14:creationId xmlns:p14="http://schemas.microsoft.com/office/powerpoint/2010/main" val="3287806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81463" y="6584950"/>
            <a:ext cx="26797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/>
            </a:lvl1pPr>
          </a:lstStyle>
          <a:p>
            <a:r>
              <a:rPr lang="de-DE" altLang="de-DE" dirty="0" smtClean="0"/>
              <a:t>Date</a:t>
            </a:r>
            <a:r>
              <a:rPr lang="de-DE" altLang="de-DE" smtClean="0"/>
              <a:t>: </a:t>
            </a:r>
            <a:fld id="{574080A7-8919-4D31-A668-3AF877D3183D}" type="datetime1">
              <a:rPr lang="de-DE" altLang="de-DE" smtClean="0"/>
              <a:pPr/>
              <a:t>12.07.2018</a:t>
            </a:fld>
            <a:endParaRPr lang="de-DE" altLang="de-DE" dirty="0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0238" y="6584950"/>
            <a:ext cx="1927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r>
              <a:rPr lang="de-DE" altLang="de-DE" dirty="0" smtClean="0"/>
              <a:t>Page </a:t>
            </a:r>
            <a:fld id="{E0AD2094-40C3-4D60-8796-508FA5DE587D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82738" y="6584950"/>
            <a:ext cx="2257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©  ifm ecomatic gmbh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1366838"/>
            <a:ext cx="73056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835150"/>
            <a:ext cx="730567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0" y="1152525"/>
            <a:ext cx="1295400" cy="5705475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9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0"/>
            </a:endParaRPr>
          </a:p>
        </p:txBody>
      </p:sp>
      <p:pic>
        <p:nvPicPr>
          <p:cNvPr id="1032" name="Bild 9" descr="Kopf neutr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7"/>
          <a:stretch>
            <a:fillRect/>
          </a:stretch>
        </p:blipFill>
        <p:spPr bwMode="auto">
          <a:xfrm>
            <a:off x="0" y="0"/>
            <a:ext cx="91440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8"/>
          <p:cNvSpPr>
            <a:spLocks noChangeArrowheads="1"/>
          </p:cNvSpPr>
          <p:nvPr userDrawn="1"/>
        </p:nvSpPr>
        <p:spPr bwMode="auto">
          <a:xfrm>
            <a:off x="1295400" y="439340"/>
            <a:ext cx="65944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de-DE" altLang="de-DE" dirty="0" smtClean="0"/>
              <a:t>Setup</a:t>
            </a:r>
            <a:r>
              <a:rPr lang="de-DE" altLang="de-DE" baseline="0" dirty="0" smtClean="0"/>
              <a:t> </a:t>
            </a:r>
            <a:r>
              <a:rPr lang="de-DE" altLang="de-DE" dirty="0" smtClean="0"/>
              <a:t>Guide –   AL1122 </a:t>
            </a:r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69" r:id="rId3"/>
    <p:sldLayoutId id="2147483670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06375" indent="-2063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74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55675" indent="-193675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336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176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panose="05000000000000000000" pitchFamily="2" charset="2"/>
        <a:buChar char="l"/>
        <a:defRPr sz="1400" b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1748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6pPr>
      <a:lvl7pPr marL="26320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7pPr>
      <a:lvl8pPr marL="30892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8pPr>
      <a:lvl9pPr marL="3546475" indent="-190500" algn="l" rtl="0" eaLnBrk="1" fontAlgn="base" hangingPunct="1">
        <a:spcBef>
          <a:spcPct val="0"/>
        </a:spcBef>
        <a:spcAft>
          <a:spcPct val="20000"/>
        </a:spcAft>
        <a:buClr>
          <a:srgbClr val="FF9900"/>
        </a:buClr>
        <a:buFont typeface="Wingdings" charset="0"/>
        <a:buChar char="l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66312"/>
              </p:ext>
            </p:extLst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3398808" y="178001"/>
            <a:ext cx="5503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45057" y="1578873"/>
            <a:ext cx="793630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Configuring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IO-Link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module</a:t>
            </a:r>
          </a:p>
          <a:p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Setup PLC for reading process data</a:t>
            </a:r>
          </a:p>
          <a:p>
            <a:endParaRPr lang="de-DE" dirty="0">
              <a:latin typeface="Calibri" panose="020F0502020204030204" pitchFamily="34" charset="0"/>
            </a:endParaRPr>
          </a:p>
          <a:p>
            <a:r>
              <a:rPr lang="de-DE" dirty="0">
                <a:latin typeface="Calibri" panose="020F0502020204030204" pitchFamily="34" charset="0"/>
              </a:rPr>
              <a:t> 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10" y="3533273"/>
            <a:ext cx="1998954" cy="299990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1" y="3672731"/>
            <a:ext cx="1924181" cy="288769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679" y="3672731"/>
            <a:ext cx="1970167" cy="295670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820" y="3589821"/>
            <a:ext cx="2080658" cy="312252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783" y="3672731"/>
            <a:ext cx="2067965" cy="310347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41" y="1138589"/>
            <a:ext cx="1749765" cy="25341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270818" y="1366770"/>
            <a:ext cx="3219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1. </a:t>
            </a:r>
            <a:r>
              <a:rPr lang="de-DE" altLang="de-DE" sz="1800" dirty="0" smtClean="0"/>
              <a:t>Start </a:t>
            </a:r>
            <a:r>
              <a:rPr lang="de-DE" altLang="de-DE" sz="1800" dirty="0"/>
              <a:t>CODESYS </a:t>
            </a:r>
            <a:r>
              <a:rPr lang="de-DE" altLang="de-DE" sz="1800" dirty="0" smtClean="0"/>
              <a:t>3.5 SP12</a:t>
            </a:r>
            <a:endParaRPr lang="de-DE" altLang="de-DE" sz="1800" dirty="0"/>
          </a:p>
        </p:txBody>
      </p:sp>
      <p:sp>
        <p:nvSpPr>
          <p:cNvPr id="14" name="Rechteck 13"/>
          <p:cNvSpPr/>
          <p:nvPr/>
        </p:nvSpPr>
        <p:spPr>
          <a:xfrm>
            <a:off x="270818" y="3580714"/>
            <a:ext cx="23192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 2. </a:t>
            </a:r>
            <a:r>
              <a:rPr lang="de-DE" altLang="de-DE" sz="1800" dirty="0" smtClean="0"/>
              <a:t>Add Device</a:t>
            </a:r>
          </a:p>
          <a:p>
            <a:pPr>
              <a:buClr>
                <a:schemeClr val="tx1"/>
              </a:buClr>
            </a:pPr>
            <a:r>
              <a:rPr lang="de-DE" altLang="de-DE" sz="1800" dirty="0" smtClean="0"/>
              <a:t>   „Ethernet“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</a:t>
            </a:r>
          </a:p>
          <a:p>
            <a:pPr>
              <a:buClr>
                <a:schemeClr val="tx1"/>
              </a:buClr>
            </a:pPr>
            <a:r>
              <a:rPr lang="de-DE" altLang="de-DE" sz="1800" dirty="0" smtClean="0"/>
              <a:t>    </a:t>
            </a:r>
            <a:r>
              <a:rPr lang="de-DE" altLang="de-DE" sz="1800" dirty="0" err="1" smtClean="0"/>
              <a:t>your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project</a:t>
            </a:r>
            <a:endParaRPr lang="de-DE" altLang="de-DE" sz="1800" dirty="0" smtClean="0"/>
          </a:p>
          <a:p>
            <a:pPr>
              <a:buClr>
                <a:schemeClr val="tx1"/>
              </a:buClr>
            </a:pPr>
            <a:endParaRPr lang="de-DE" altLang="de-DE" sz="18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3398808" y="178001"/>
            <a:ext cx="5503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5" y="1828435"/>
            <a:ext cx="1344785" cy="1102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793" y="2274744"/>
            <a:ext cx="5178708" cy="41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2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794731" y="1952368"/>
          <a:ext cx="5199191" cy="535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270818" y="1366770"/>
            <a:ext cx="3550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3</a:t>
            </a:r>
            <a:r>
              <a:rPr lang="de-DE" altLang="de-DE" sz="1800" dirty="0" smtClean="0"/>
              <a:t>. Add a </a:t>
            </a:r>
            <a:r>
              <a:rPr lang="de-DE" altLang="de-DE" sz="1800" dirty="0" err="1" smtClean="0"/>
              <a:t>Modbus</a:t>
            </a:r>
            <a:r>
              <a:rPr lang="de-DE" altLang="de-DE" sz="1800" dirty="0" smtClean="0"/>
              <a:t> TCP  Master</a:t>
            </a:r>
            <a:endParaRPr lang="de-DE" altLang="de-DE" sz="1800" dirty="0"/>
          </a:p>
        </p:txBody>
      </p:sp>
      <p:sp>
        <p:nvSpPr>
          <p:cNvPr id="14" name="Rechteck 13"/>
          <p:cNvSpPr/>
          <p:nvPr/>
        </p:nvSpPr>
        <p:spPr>
          <a:xfrm>
            <a:off x="270817" y="2639791"/>
            <a:ext cx="3783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 4. </a:t>
            </a:r>
            <a:r>
              <a:rPr lang="de-DE" altLang="de-DE" sz="1800" dirty="0" smtClean="0"/>
              <a:t>Add a </a:t>
            </a:r>
            <a:r>
              <a:rPr lang="de-DE" altLang="de-DE" sz="1800" dirty="0" err="1" smtClean="0"/>
              <a:t>Modbus</a:t>
            </a:r>
            <a:r>
              <a:rPr lang="de-DE" altLang="de-DE" sz="1800" dirty="0" smtClean="0"/>
              <a:t> TCP  Slave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   	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Modbus</a:t>
            </a:r>
            <a:r>
              <a:rPr lang="de-DE" altLang="de-DE" sz="1800" dirty="0" smtClean="0"/>
              <a:t> TCP </a:t>
            </a:r>
            <a:r>
              <a:rPr lang="de-DE" altLang="de-DE" sz="1800" dirty="0" err="1" smtClean="0"/>
              <a:t>master</a:t>
            </a:r>
            <a:r>
              <a:rPr lang="de-DE" altLang="de-DE" sz="1800" dirty="0" smtClean="0"/>
              <a:t> </a:t>
            </a:r>
          </a:p>
          <a:p>
            <a:pPr>
              <a:buClr>
                <a:schemeClr val="tx1"/>
              </a:buClr>
            </a:pPr>
            <a:endParaRPr lang="de-DE" altLang="de-DE" sz="1800" dirty="0" smtClean="0"/>
          </a:p>
        </p:txBody>
      </p:sp>
      <p:sp>
        <p:nvSpPr>
          <p:cNvPr id="10" name="Rechteck 9"/>
          <p:cNvSpPr/>
          <p:nvPr/>
        </p:nvSpPr>
        <p:spPr>
          <a:xfrm>
            <a:off x="3398808" y="178001"/>
            <a:ext cx="5503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02" y="1417336"/>
            <a:ext cx="4063040" cy="3221001"/>
          </a:xfrm>
          <a:prstGeom prst="rect">
            <a:avLst/>
          </a:prstGeom>
        </p:spPr>
      </p:pic>
      <p:sp>
        <p:nvSpPr>
          <p:cNvPr id="2" name="Pfeil nach rechts 1"/>
          <p:cNvSpPr/>
          <p:nvPr/>
        </p:nvSpPr>
        <p:spPr bwMode="auto">
          <a:xfrm>
            <a:off x="2268747" y="2009955"/>
            <a:ext cx="1397479" cy="22428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54" y="3478449"/>
            <a:ext cx="4035935" cy="3199514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 bwMode="auto">
          <a:xfrm>
            <a:off x="2268747" y="3478449"/>
            <a:ext cx="1397479" cy="2530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5"/>
          <a:srcRect l="1675"/>
          <a:stretch/>
        </p:blipFill>
        <p:spPr>
          <a:xfrm>
            <a:off x="472591" y="3655454"/>
            <a:ext cx="2439641" cy="305104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 bwMode="auto">
          <a:xfrm>
            <a:off x="795528" y="6263640"/>
            <a:ext cx="1828799" cy="1463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2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014" y="1851758"/>
            <a:ext cx="5088325" cy="18822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70817" y="1366770"/>
            <a:ext cx="7440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/>
              <a:t>5</a:t>
            </a:r>
            <a:r>
              <a:rPr lang="de-DE" altLang="de-DE" sz="1800" dirty="0" smtClean="0"/>
              <a:t>. Type in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IP –</a:t>
            </a:r>
            <a:r>
              <a:rPr lang="de-DE" altLang="de-DE" sz="1800" dirty="0" err="1" smtClean="0"/>
              <a:t>Address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smtClean="0"/>
              <a:t>AL1x4x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Unit-ID [1]</a:t>
            </a:r>
            <a:endParaRPr lang="de-DE" altLang="de-DE" sz="1800" dirty="0"/>
          </a:p>
        </p:txBody>
      </p:sp>
      <p:sp>
        <p:nvSpPr>
          <p:cNvPr id="10" name="Rechteck 9"/>
          <p:cNvSpPr/>
          <p:nvPr/>
        </p:nvSpPr>
        <p:spPr>
          <a:xfrm>
            <a:off x="3398808" y="178001"/>
            <a:ext cx="5503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03248" y="4314128"/>
            <a:ext cx="7407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6</a:t>
            </a:r>
            <a:r>
              <a:rPr lang="de-DE" altLang="de-DE" sz="1800" dirty="0" smtClean="0"/>
              <a:t>. Add </a:t>
            </a:r>
            <a:r>
              <a:rPr lang="de-DE" altLang="de-DE" sz="1800" dirty="0" err="1" smtClean="0"/>
              <a:t>Modbus</a:t>
            </a:r>
            <a:r>
              <a:rPr lang="de-DE" altLang="de-DE" sz="1800" dirty="0" smtClean="0"/>
              <a:t> Channels (Read Holding Registers)</a:t>
            </a:r>
            <a:endParaRPr lang="de-DE" altLang="de-DE" sz="18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6" y="4927676"/>
            <a:ext cx="9073585" cy="130675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66" y="2708094"/>
            <a:ext cx="3404666" cy="2067699"/>
          </a:xfrm>
          <a:prstGeom prst="rect">
            <a:avLst/>
          </a:prstGeom>
        </p:spPr>
      </p:pic>
      <p:sp>
        <p:nvSpPr>
          <p:cNvPr id="19" name="Pfeil nach unten 18"/>
          <p:cNvSpPr/>
          <p:nvPr/>
        </p:nvSpPr>
        <p:spPr bwMode="auto">
          <a:xfrm>
            <a:off x="5891842" y="4775793"/>
            <a:ext cx="103516" cy="2513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6"/>
          <a:srcRect l="1309"/>
          <a:stretch/>
        </p:blipFill>
        <p:spPr>
          <a:xfrm>
            <a:off x="548640" y="1867337"/>
            <a:ext cx="2075688" cy="258624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929216" y="4275777"/>
            <a:ext cx="1828799" cy="1463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5302177" y="2352399"/>
            <a:ext cx="1135199" cy="20381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394960" y="2537923"/>
            <a:ext cx="554678" cy="15188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0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70817" y="1366770"/>
            <a:ext cx="8631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7</a:t>
            </a:r>
            <a:r>
              <a:rPr lang="de-DE" altLang="de-DE" sz="1800" dirty="0" smtClean="0"/>
              <a:t>. </a:t>
            </a:r>
            <a:r>
              <a:rPr lang="de-DE" altLang="de-DE" sz="1600" dirty="0" err="1" smtClean="0"/>
              <a:t>Define</a:t>
            </a:r>
            <a:r>
              <a:rPr lang="de-DE" altLang="de-DE" sz="1600" dirty="0" smtClean="0"/>
              <a:t> Variables 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each</a:t>
            </a:r>
            <a:r>
              <a:rPr lang="de-DE" altLang="de-DE" sz="1600" dirty="0" smtClean="0"/>
              <a:t> IO-Link </a:t>
            </a:r>
            <a:r>
              <a:rPr lang="de-DE" altLang="de-DE" sz="1600" dirty="0" err="1" smtClean="0"/>
              <a:t>port</a:t>
            </a:r>
            <a:r>
              <a:rPr lang="de-DE" altLang="de-DE" sz="1600" dirty="0" smtClean="0"/>
              <a:t>  </a:t>
            </a:r>
            <a:r>
              <a:rPr lang="de-DE" altLang="de-DE" sz="1600" dirty="0" err="1" smtClean="0"/>
              <a:t>and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assign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them</a:t>
            </a:r>
            <a:r>
              <a:rPr lang="de-DE" altLang="de-DE" sz="1600" dirty="0" smtClean="0"/>
              <a:t> in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mapping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table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of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Modbus</a:t>
            </a:r>
            <a:endParaRPr lang="de-DE" alt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3398808" y="178001"/>
            <a:ext cx="5503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19" name="Pfeil nach unten 18"/>
          <p:cNvSpPr/>
          <p:nvPr/>
        </p:nvSpPr>
        <p:spPr bwMode="auto">
          <a:xfrm>
            <a:off x="5891842" y="4775793"/>
            <a:ext cx="103516" cy="25137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5" y="1828435"/>
            <a:ext cx="7158543" cy="2168016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75" y="4390260"/>
            <a:ext cx="7089132" cy="144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8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70817" y="1366770"/>
            <a:ext cx="8631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/>
              <a:t>8</a:t>
            </a:r>
            <a:r>
              <a:rPr lang="de-DE" altLang="de-DE" sz="1800" dirty="0" smtClean="0"/>
              <a:t>. </a:t>
            </a:r>
            <a:r>
              <a:rPr lang="de-DE" altLang="de-DE" sz="1600" dirty="0" smtClean="0"/>
              <a:t>Add a </a:t>
            </a:r>
            <a:r>
              <a:rPr lang="de-DE" altLang="de-DE" sz="1600" dirty="0" err="1" smtClean="0"/>
              <a:t>function</a:t>
            </a:r>
            <a:r>
              <a:rPr lang="de-DE" altLang="de-DE" sz="1600" dirty="0" smtClean="0"/>
              <a:t> block </a:t>
            </a:r>
            <a:r>
              <a:rPr lang="de-DE" altLang="de-DE" sz="1600" dirty="0" err="1" smtClean="0"/>
              <a:t>ReadPD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and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shift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for</a:t>
            </a:r>
            <a:r>
              <a:rPr lang="de-DE" altLang="de-DE" sz="1600" dirty="0" smtClean="0"/>
              <a:t> 4 Bits </a:t>
            </a:r>
          </a:p>
          <a:p>
            <a:pPr>
              <a:buClr>
                <a:schemeClr val="tx1"/>
              </a:buClr>
            </a:pPr>
            <a:r>
              <a:rPr lang="de-DE" altLang="de-DE" sz="1600" dirty="0" smtClean="0"/>
              <a:t>(</a:t>
            </a:r>
            <a:r>
              <a:rPr lang="de-DE" altLang="de-DE" sz="1600" dirty="0" err="1" smtClean="0"/>
              <a:t>see</a:t>
            </a:r>
            <a:r>
              <a:rPr lang="de-DE" altLang="de-DE" sz="1600" dirty="0" smtClean="0"/>
              <a:t> IO-Link </a:t>
            </a:r>
            <a:r>
              <a:rPr lang="de-DE" altLang="de-DE" sz="1600" dirty="0" err="1" smtClean="0"/>
              <a:t>description</a:t>
            </a:r>
            <a:r>
              <a:rPr lang="de-DE" altLang="de-DE" sz="1600" dirty="0" smtClean="0"/>
              <a:t> PDF </a:t>
            </a:r>
            <a:r>
              <a:rPr lang="de-DE" altLang="de-DE" sz="1600" dirty="0" err="1" smtClean="0"/>
              <a:t>of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O5D150 ) </a:t>
            </a:r>
            <a:endParaRPr lang="de-DE" altLang="de-DE" sz="1600" dirty="0"/>
          </a:p>
        </p:txBody>
      </p:sp>
      <p:sp>
        <p:nvSpPr>
          <p:cNvPr id="10" name="Rechteck 9"/>
          <p:cNvSpPr/>
          <p:nvPr/>
        </p:nvSpPr>
        <p:spPr>
          <a:xfrm>
            <a:off x="3398808" y="178001"/>
            <a:ext cx="5503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40" y="4063201"/>
            <a:ext cx="3653496" cy="26058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40" y="2199499"/>
            <a:ext cx="5792847" cy="16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14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70817" y="1366770"/>
            <a:ext cx="86316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9</a:t>
            </a:r>
            <a:r>
              <a:rPr lang="de-DE" altLang="de-DE" sz="1800" dirty="0" smtClean="0"/>
              <a:t>. Start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CODESYS </a:t>
            </a:r>
            <a:r>
              <a:rPr lang="de-DE" altLang="de-DE" sz="1800" dirty="0" err="1" smtClean="0"/>
              <a:t>project</a:t>
            </a:r>
            <a:r>
              <a:rPr lang="de-DE" altLang="de-DE" sz="1800" dirty="0" smtClean="0"/>
              <a:t> on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AC14 PLC</a:t>
            </a:r>
            <a:endParaRPr lang="de-DE" altLang="de-DE" sz="1800" dirty="0" smtClean="0"/>
          </a:p>
          <a:p>
            <a:pPr>
              <a:buClr>
                <a:schemeClr val="tx1"/>
              </a:buClr>
            </a:pPr>
            <a:endParaRPr lang="de-DE" altLang="de-DE" sz="1800" dirty="0"/>
          </a:p>
        </p:txBody>
      </p:sp>
      <p:sp>
        <p:nvSpPr>
          <p:cNvPr id="10" name="Rechteck 9"/>
          <p:cNvSpPr/>
          <p:nvPr/>
        </p:nvSpPr>
        <p:spPr>
          <a:xfrm>
            <a:off x="3398808" y="178001"/>
            <a:ext cx="5503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AL1x4x Setup PLC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reading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r>
              <a:rPr lang="de-D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70817" y="4339118"/>
            <a:ext cx="8631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de-DE" altLang="de-DE" dirty="0" smtClean="0"/>
              <a:t>10</a:t>
            </a:r>
            <a:r>
              <a:rPr lang="de-DE" altLang="de-DE" sz="1800" dirty="0" smtClean="0"/>
              <a:t>. </a:t>
            </a:r>
            <a:r>
              <a:rPr lang="de-DE" altLang="de-DE" sz="1600" dirty="0" smtClean="0"/>
              <a:t>Call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function</a:t>
            </a:r>
            <a:r>
              <a:rPr lang="de-DE" altLang="de-DE" sz="1600" dirty="0" smtClean="0"/>
              <a:t> block in </a:t>
            </a:r>
            <a:r>
              <a:rPr lang="de-DE" altLang="de-DE" sz="1600" dirty="0" err="1" smtClean="0"/>
              <a:t>your</a:t>
            </a:r>
            <a:r>
              <a:rPr lang="de-DE" altLang="de-DE" sz="1600" dirty="0" smtClean="0"/>
              <a:t> PLC_PRG, </a:t>
            </a:r>
            <a:r>
              <a:rPr lang="de-DE" altLang="de-DE" sz="1600" dirty="0" err="1" smtClean="0"/>
              <a:t>compile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and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download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project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to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your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computer</a:t>
            </a:r>
            <a:r>
              <a:rPr lang="de-DE" altLang="de-DE" sz="1600" dirty="0" smtClean="0"/>
              <a:t>, </a:t>
            </a:r>
            <a:r>
              <a:rPr lang="de-DE" altLang="de-DE" sz="1600" dirty="0" err="1" smtClean="0"/>
              <a:t>start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application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and</a:t>
            </a:r>
            <a:r>
              <a:rPr lang="de-DE" altLang="de-DE" sz="1600" dirty="0" smtClean="0"/>
              <a:t> type in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port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number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where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the</a:t>
            </a:r>
            <a:r>
              <a:rPr lang="de-DE" altLang="de-DE" sz="1600" dirty="0" smtClean="0"/>
              <a:t> O5D150 </a:t>
            </a:r>
            <a:r>
              <a:rPr lang="de-DE" altLang="de-DE" sz="1600" dirty="0" err="1" smtClean="0"/>
              <a:t>is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connected</a:t>
            </a:r>
            <a:r>
              <a:rPr lang="de-DE" altLang="de-DE" sz="1600" dirty="0" smtClean="0"/>
              <a:t> </a:t>
            </a:r>
            <a:r>
              <a:rPr lang="de-DE" altLang="de-DE" sz="1600" dirty="0" err="1" smtClean="0"/>
              <a:t>to</a:t>
            </a:r>
            <a:endParaRPr lang="de-DE" alt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3" y="5162275"/>
            <a:ext cx="7273685" cy="110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4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datalink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FFCC66"/>
      </a:accent1>
      <a:accent2>
        <a:srgbClr val="0033CC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2DB9"/>
      </a:accent6>
      <a:hlink>
        <a:srgbClr val="9999FF"/>
      </a:hlink>
      <a:folHlink>
        <a:srgbClr val="C0C0C0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PRESENTATION_ecomatic</Template>
  <TotalTime>0</TotalTime>
  <Words>249</Words>
  <Application>Microsoft Office PowerPoint</Application>
  <PresentationFormat>Bildschirmpräsentation (4:3)</PresentationFormat>
  <Paragraphs>54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ＭＳ Ｐゴシック</vt:lpstr>
      <vt:lpstr>ＭＳ Ｐゴシック</vt:lpstr>
      <vt:lpstr>Arial</vt:lpstr>
      <vt:lpstr>Calibri</vt:lpstr>
      <vt:lpstr>Times New Roman</vt:lpstr>
      <vt:lpstr>Webdings</vt:lpstr>
      <vt:lpstr>Wingdings</vt:lpstr>
      <vt:lpstr>PRESENTATION_datalink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ifm electronic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Guide – IO-Link</dc:title>
  <dc:creator>Admin</dc:creator>
  <cp:lastModifiedBy>Wolff, Tobias</cp:lastModifiedBy>
  <cp:revision>124</cp:revision>
  <cp:lastPrinted>2000-09-12T13:03:55Z</cp:lastPrinted>
  <dcterms:created xsi:type="dcterms:W3CDTF">2015-08-19T07:07:38Z</dcterms:created>
  <dcterms:modified xsi:type="dcterms:W3CDTF">2018-07-12T08:34:38Z</dcterms:modified>
</cp:coreProperties>
</file>