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6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5" r:id="rId2"/>
    <p:sldId id="343" r:id="rId3"/>
    <p:sldId id="344" r:id="rId4"/>
    <p:sldId id="346" r:id="rId5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C0C0C0"/>
    <a:srgbClr val="F8F8F8"/>
    <a:srgbClr val="DDDDDD"/>
    <a:srgbClr val="EAEAEA"/>
    <a:srgbClr val="D8E5F2"/>
    <a:srgbClr val="F7FEFF"/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96B3F3-DF5A-4E51-8CC3-95DFF2D63EEE}" type="datetime1">
              <a:rPr lang="de-DE" altLang="de-DE" smtClean="0"/>
              <a:t>12.07.2018</a:t>
            </a:fld>
            <a:endParaRPr lang="de-DE" altLang="de-DE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BDF762-4C35-4EBD-9165-347517D6091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82136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A4D4C8-C376-4F4C-976A-820DF0DA2D1E}" type="datetime1">
              <a:rPr lang="de-DE" altLang="de-DE" smtClean="0"/>
              <a:t>12.07.2018</a:t>
            </a:fld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800600"/>
            <a:ext cx="4572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2FE2A09-1CFF-45BF-A3F0-1B94A841C80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178879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E16488-5433-49AC-B318-73E8FC630E83}" type="datetime1">
              <a:rPr lang="de-DE" altLang="de-DE" sz="1200" smtClean="0"/>
              <a:t>12.07.2018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CFD8E8-A6E0-4ADA-A433-FA45E9BADF0A}" type="slidenum">
              <a:rPr lang="de-DE" altLang="de-DE" sz="1000"/>
              <a:pPr/>
              <a:t>1</a:t>
            </a:fld>
            <a:endParaRPr lang="de-DE" altLang="de-DE" sz="10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1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E16488-5433-49AC-B318-73E8FC630E83}" type="datetime1">
              <a:rPr lang="de-DE" altLang="de-DE" sz="1200" smtClean="0"/>
              <a:t>12.07.2018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CFD8E8-A6E0-4ADA-A433-FA45E9BADF0A}" type="slidenum">
              <a:rPr lang="de-DE" altLang="de-DE" sz="1000"/>
              <a:pPr/>
              <a:t>2</a:t>
            </a:fld>
            <a:endParaRPr lang="de-DE" altLang="de-DE" sz="10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72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E16488-5433-49AC-B318-73E8FC630E83}" type="datetime1">
              <a:rPr lang="de-DE" altLang="de-DE" sz="1200" smtClean="0"/>
              <a:t>12.07.2018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CFD8E8-A6E0-4ADA-A433-FA45E9BADF0A}" type="slidenum">
              <a:rPr lang="de-DE" altLang="de-DE" sz="1000"/>
              <a:pPr/>
              <a:t>3</a:t>
            </a:fld>
            <a:endParaRPr lang="de-DE" altLang="de-DE" sz="10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241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E16488-5433-49AC-B318-73E8FC630E83}" type="datetime1">
              <a:rPr lang="de-DE" altLang="de-DE" sz="1200" smtClean="0"/>
              <a:t>12.07.2018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CFD8E8-A6E0-4ADA-A433-FA45E9BADF0A}" type="slidenum">
              <a:rPr lang="de-DE" altLang="de-DE" sz="1000"/>
              <a:pPr/>
              <a:t>4</a:t>
            </a:fld>
            <a:endParaRPr lang="de-DE" altLang="de-DE" sz="10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56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8" descr="Kopf neutr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7"/>
          <a:stretch>
            <a:fillRect/>
          </a:stretch>
        </p:blipFill>
        <p:spPr bwMode="auto">
          <a:xfrm>
            <a:off x="0" y="0"/>
            <a:ext cx="914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50825" y="1906588"/>
            <a:ext cx="8637588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</a:extLst>
        </p:spPr>
        <p:txBody>
          <a:bodyPr anchor="ctr"/>
          <a:lstStyle>
            <a:lvl1pPr algn="ctr">
              <a:spcAft>
                <a:spcPct val="20000"/>
              </a:spcAft>
              <a:buClr>
                <a:srgbClr val="FF9900"/>
              </a:buClr>
              <a:buFont typeface="Webdings" charset="0"/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66570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</a:extLst>
        </p:spPr>
        <p:txBody>
          <a:bodyPr/>
          <a:lstStyle>
            <a:lvl1pPr marL="234950" indent="-234950"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3641725" y="6584950"/>
            <a:ext cx="1905000" cy="25717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Date: </a:t>
            </a:r>
            <a:fld id="{AA8D2532-E736-444D-824A-E38972CDE548}" type="datetime1">
              <a:rPr lang="de-DE" altLang="de-DE" smtClean="0"/>
              <a:pPr/>
              <a:t>12.07.2018</a:t>
            </a:fld>
            <a:endParaRPr lang="de-DE" alt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05638" y="6584950"/>
            <a:ext cx="1905000" cy="2667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Page: </a:t>
            </a:r>
            <a:fld id="{5F290975-0713-451A-A34F-EF324AA13DD9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xfrm>
            <a:off x="250825" y="6584950"/>
            <a:ext cx="2257425" cy="2762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©  ifm ecomatic gmbh</a:t>
            </a:r>
          </a:p>
        </p:txBody>
      </p:sp>
    </p:spTree>
    <p:extLst>
      <p:ext uri="{BB962C8B-B14F-4D97-AF65-F5344CB8AC3E}">
        <p14:creationId xmlns:p14="http://schemas.microsoft.com/office/powerpoint/2010/main" val="1776678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Date: </a:t>
            </a:r>
            <a:fld id="{69BF6E80-625E-4A7F-ABDE-C39131343591}" type="datetime1">
              <a:rPr lang="de-DE" altLang="de-DE" smtClean="0"/>
              <a:pPr/>
              <a:t>12.07.2018</a:t>
            </a:fld>
            <a:endParaRPr lang="de-DE" altLang="de-DE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Page: </a:t>
            </a:r>
            <a:fld id="{72F6845D-D954-41F7-B2F0-2AD0501F7C77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©  ifm ecomatic gmbh</a:t>
            </a:r>
          </a:p>
        </p:txBody>
      </p:sp>
    </p:spTree>
    <p:extLst>
      <p:ext uri="{BB962C8B-B14F-4D97-AF65-F5344CB8AC3E}">
        <p14:creationId xmlns:p14="http://schemas.microsoft.com/office/powerpoint/2010/main" val="1497300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2738" y="1366838"/>
            <a:ext cx="7305675" cy="3952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82738" y="1835150"/>
            <a:ext cx="3576637" cy="4606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11775" y="1835150"/>
            <a:ext cx="3576638" cy="4606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Date</a:t>
            </a:r>
            <a:r>
              <a:rPr lang="de-DE" altLang="de-DE" smtClean="0"/>
              <a:t>: </a:t>
            </a:r>
            <a:fld id="{C1089B6D-84BD-45F7-B735-2FD930174F38}" type="datetime1">
              <a:rPr lang="de-DE" altLang="de-DE" smtClean="0"/>
              <a:pPr/>
              <a:t>12.07.2018</a:t>
            </a:fld>
            <a:endParaRPr lang="de-DE" altLang="de-DE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Page: </a:t>
            </a:r>
            <a:fld id="{84286B8E-55A0-490D-8981-C2CAE530F7E0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©  ifm ecomatic gmbh</a:t>
            </a:r>
          </a:p>
        </p:txBody>
      </p:sp>
    </p:spTree>
    <p:extLst>
      <p:ext uri="{BB962C8B-B14F-4D97-AF65-F5344CB8AC3E}">
        <p14:creationId xmlns:p14="http://schemas.microsoft.com/office/powerpoint/2010/main" val="2473064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582738" y="1366838"/>
            <a:ext cx="7305675" cy="3952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1582738" y="1835150"/>
            <a:ext cx="3576637" cy="22272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311775" y="1835150"/>
            <a:ext cx="3576638" cy="22272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1582738" y="4214813"/>
            <a:ext cx="3576637" cy="222726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311775" y="4214813"/>
            <a:ext cx="3576638" cy="222726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Date: </a:t>
            </a:r>
            <a:fld id="{082AB986-B606-45B1-AB3A-F8CE08343723}" type="datetime1">
              <a:rPr lang="de-DE" altLang="de-DE" smtClean="0"/>
              <a:pPr/>
              <a:t>12.07.2018</a:t>
            </a:fld>
            <a:endParaRPr lang="de-DE" altLang="de-DE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Page: </a:t>
            </a:r>
            <a:fld id="{7409BF7E-A518-4266-A4EB-0323F5AD71BE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©  ifm ecomatic gmbh</a:t>
            </a:r>
          </a:p>
        </p:txBody>
      </p:sp>
    </p:spTree>
    <p:extLst>
      <p:ext uri="{BB962C8B-B14F-4D97-AF65-F5344CB8AC3E}">
        <p14:creationId xmlns:p14="http://schemas.microsoft.com/office/powerpoint/2010/main" val="3287806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81463" y="6584950"/>
            <a:ext cx="2679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/>
            </a:lvl1pPr>
          </a:lstStyle>
          <a:p>
            <a:r>
              <a:rPr lang="de-DE" altLang="de-DE" dirty="0" smtClean="0"/>
              <a:t>Date</a:t>
            </a:r>
            <a:r>
              <a:rPr lang="de-DE" altLang="de-DE" smtClean="0"/>
              <a:t>: </a:t>
            </a:r>
            <a:fld id="{574080A7-8919-4D31-A668-3AF877D3183D}" type="datetime1">
              <a:rPr lang="de-DE" altLang="de-DE" smtClean="0"/>
              <a:pPr/>
              <a:t>12.07.2018</a:t>
            </a:fld>
            <a:endParaRPr lang="de-DE" altLang="de-DE" dirty="0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0238" y="6584950"/>
            <a:ext cx="19272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r>
              <a:rPr lang="de-DE" altLang="de-DE" dirty="0" smtClean="0"/>
              <a:t>Page </a:t>
            </a:r>
            <a:fld id="{E0AD2094-40C3-4D60-8796-508FA5DE587D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82738" y="6584950"/>
            <a:ext cx="22574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altLang="de-DE"/>
              <a:t>©  ifm ecomatic gmbh</a:t>
            </a:r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1366838"/>
            <a:ext cx="730567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835150"/>
            <a:ext cx="7305675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auto">
          <a:xfrm>
            <a:off x="0" y="1152525"/>
            <a:ext cx="1295400" cy="5705475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FF9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latin typeface="Arial" charset="0"/>
              <a:ea typeface="ＭＳ Ｐゴシック" charset="0"/>
            </a:endParaRPr>
          </a:p>
        </p:txBody>
      </p:sp>
      <p:pic>
        <p:nvPicPr>
          <p:cNvPr id="1032" name="Bild 9" descr="Kopf neutra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7"/>
          <a:stretch>
            <a:fillRect/>
          </a:stretch>
        </p:blipFill>
        <p:spPr bwMode="auto">
          <a:xfrm>
            <a:off x="0" y="0"/>
            <a:ext cx="9144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8"/>
          <p:cNvSpPr>
            <a:spLocks noChangeArrowheads="1"/>
          </p:cNvSpPr>
          <p:nvPr userDrawn="1"/>
        </p:nvSpPr>
        <p:spPr bwMode="auto">
          <a:xfrm>
            <a:off x="1295400" y="439340"/>
            <a:ext cx="659447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de-DE" altLang="de-DE" dirty="0" smtClean="0"/>
              <a:t>Setup</a:t>
            </a:r>
            <a:r>
              <a:rPr lang="de-DE" altLang="de-DE" baseline="0" dirty="0" smtClean="0"/>
              <a:t> </a:t>
            </a:r>
            <a:r>
              <a:rPr lang="de-DE" altLang="de-DE" dirty="0" smtClean="0"/>
              <a:t>Guide –   AL1122 </a:t>
            </a:r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8" r:id="rId2"/>
    <p:sldLayoutId id="2147483669" r:id="rId3"/>
    <p:sldLayoutId id="2147483670" r:id="rId4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06375" indent="-206375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anose="05000000000000000000" pitchFamily="2" charset="2"/>
        <a:buChar char="l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5746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anose="05000000000000000000" pitchFamily="2" charset="2"/>
        <a:buChar char="l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955675" indent="-193675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anose="05000000000000000000" pitchFamily="2" charset="2"/>
        <a:buChar char="l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3366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anose="05000000000000000000" pitchFamily="2" charset="2"/>
        <a:buChar char="l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176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anose="05000000000000000000" pitchFamily="2" charset="2"/>
        <a:buChar char="l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1748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charset="0"/>
        <a:buChar char="l"/>
        <a:defRPr sz="1400" b="1">
          <a:solidFill>
            <a:schemeClr val="tx1"/>
          </a:solidFill>
          <a:latin typeface="+mn-lt"/>
          <a:ea typeface="+mn-ea"/>
        </a:defRPr>
      </a:lvl6pPr>
      <a:lvl7pPr marL="26320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charset="0"/>
        <a:buChar char="l"/>
        <a:defRPr sz="1400" b="1">
          <a:solidFill>
            <a:schemeClr val="tx1"/>
          </a:solidFill>
          <a:latin typeface="+mn-lt"/>
          <a:ea typeface="+mn-ea"/>
        </a:defRPr>
      </a:lvl7pPr>
      <a:lvl8pPr marL="30892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charset="0"/>
        <a:buChar char="l"/>
        <a:defRPr sz="1400" b="1">
          <a:solidFill>
            <a:schemeClr val="tx1"/>
          </a:solidFill>
          <a:latin typeface="+mn-lt"/>
          <a:ea typeface="+mn-ea"/>
        </a:defRPr>
      </a:lvl8pPr>
      <a:lvl9pPr marL="35464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charset="0"/>
        <a:buChar char="l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66312"/>
              </p:ext>
            </p:extLst>
          </p:nvPr>
        </p:nvGraphicFramePr>
        <p:xfrm>
          <a:off x="1794731" y="1952368"/>
          <a:ext cx="5199191" cy="535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9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54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345057" y="1578873"/>
            <a:ext cx="793630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Configuring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AL1x4x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IO-Link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module</a:t>
            </a:r>
          </a:p>
          <a:p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Setup PLC for reading or writing IO-Link parameters</a:t>
            </a:r>
          </a:p>
          <a:p>
            <a:endParaRPr lang="de-DE" dirty="0">
              <a:latin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sz="1400" dirty="0" smtClean="0">
                <a:latin typeface="Calibri" panose="020F0502020204030204" pitchFamily="34" charset="0"/>
              </a:rPr>
              <a:t>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110" y="3533273"/>
            <a:ext cx="1998954" cy="299990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21" y="3672731"/>
            <a:ext cx="1924181" cy="288769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679" y="3672731"/>
            <a:ext cx="1970167" cy="295670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8820" y="3589821"/>
            <a:ext cx="2080658" cy="312252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783" y="3672731"/>
            <a:ext cx="2067965" cy="3103475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1621766" y="178001"/>
            <a:ext cx="7427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AL1x4x Setup PLC </a:t>
            </a:r>
            <a:r>
              <a:rPr lang="de-DE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for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reading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or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writing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IO-Link </a:t>
            </a:r>
            <a:r>
              <a:rPr lang="de-DE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parameters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sz="20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2" y="1138589"/>
            <a:ext cx="1749765" cy="25341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45056" y="2596776"/>
            <a:ext cx="8704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de-DE" altLang="de-DE" dirty="0" smtClean="0"/>
              <a:t>1</a:t>
            </a:r>
            <a:r>
              <a:rPr lang="de-DE" altLang="de-DE" sz="1800" dirty="0" smtClean="0"/>
              <a:t>. Add Channel 4 Write Multiple Registers </a:t>
            </a:r>
            <a:r>
              <a:rPr lang="de-DE" altLang="de-DE" sz="1800" dirty="0" err="1" smtClean="0"/>
              <a:t>and</a:t>
            </a:r>
            <a:r>
              <a:rPr lang="de-DE" altLang="de-DE" sz="1800" dirty="0" smtClean="0"/>
              <a:t> Channel 5 Read Holding Registers  </a:t>
            </a:r>
            <a:endParaRPr lang="de-DE" altLang="de-DE" sz="1600" dirty="0"/>
          </a:p>
        </p:txBody>
      </p:sp>
      <p:sp>
        <p:nvSpPr>
          <p:cNvPr id="10" name="Rechteck 9"/>
          <p:cNvSpPr/>
          <p:nvPr/>
        </p:nvSpPr>
        <p:spPr>
          <a:xfrm>
            <a:off x="1621766" y="178001"/>
            <a:ext cx="7427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AL1x4x Setup PLC </a:t>
            </a:r>
            <a:r>
              <a:rPr lang="de-DE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for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reading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or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writing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IO-Link </a:t>
            </a:r>
            <a:r>
              <a:rPr lang="de-DE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parameters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81" y="3081500"/>
            <a:ext cx="6199779" cy="1582624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95270" y="1089028"/>
            <a:ext cx="45435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1600" dirty="0" err="1"/>
              <a:t>Based</a:t>
            </a:r>
            <a:r>
              <a:rPr lang="de-DE" altLang="de-DE" sz="1600" dirty="0"/>
              <a:t> on </a:t>
            </a:r>
            <a:r>
              <a:rPr lang="de-DE" altLang="de-DE" sz="1600" dirty="0" err="1"/>
              <a:t>the</a:t>
            </a:r>
            <a:r>
              <a:rPr lang="de-DE" altLang="de-DE" sz="1600" dirty="0"/>
              <a:t> </a:t>
            </a:r>
            <a:r>
              <a:rPr lang="de-DE" altLang="de-DE" sz="1600" dirty="0" err="1"/>
              <a:t>process</a:t>
            </a:r>
            <a:r>
              <a:rPr lang="de-DE" altLang="de-DE" sz="1600" dirty="0"/>
              <a:t> </a:t>
            </a:r>
            <a:r>
              <a:rPr lang="de-DE" altLang="de-DE" sz="1600" dirty="0" err="1"/>
              <a:t>data</a:t>
            </a:r>
            <a:r>
              <a:rPr lang="de-DE" altLang="de-DE" sz="1600" dirty="0"/>
              <a:t> </a:t>
            </a:r>
            <a:r>
              <a:rPr lang="de-DE" altLang="de-DE" sz="1600" dirty="0" err="1"/>
              <a:t>project</a:t>
            </a:r>
            <a:r>
              <a:rPr lang="de-DE" altLang="de-DE" sz="1600" dirty="0"/>
              <a:t> </a:t>
            </a:r>
            <a:r>
              <a:rPr lang="de-DE" altLang="de-DE" sz="1600" dirty="0" err="1"/>
              <a:t>we</a:t>
            </a:r>
            <a:r>
              <a:rPr lang="de-DE" altLang="de-DE" sz="1600" dirty="0"/>
              <a:t> </a:t>
            </a:r>
            <a:r>
              <a:rPr lang="de-DE" altLang="de-DE" sz="1600" dirty="0" err="1"/>
              <a:t>add</a:t>
            </a:r>
            <a:r>
              <a:rPr lang="de-DE" altLang="de-DE" sz="1600" dirty="0"/>
              <a:t> </a:t>
            </a:r>
            <a:r>
              <a:rPr lang="de-DE" altLang="de-DE" sz="1600" dirty="0" err="1"/>
              <a:t>two</a:t>
            </a:r>
            <a:r>
              <a:rPr lang="de-DE" altLang="de-DE" sz="1600" dirty="0"/>
              <a:t> </a:t>
            </a:r>
            <a:r>
              <a:rPr lang="de-DE" altLang="de-DE" sz="1600" dirty="0" err="1"/>
              <a:t>Modbus</a:t>
            </a:r>
            <a:r>
              <a:rPr lang="de-DE" altLang="de-DE" sz="1600" dirty="0"/>
              <a:t> Channels.  </a:t>
            </a:r>
            <a:r>
              <a:rPr lang="de-DE" altLang="de-DE" sz="1600" dirty="0" err="1" smtClean="0"/>
              <a:t>One</a:t>
            </a:r>
            <a:r>
              <a:rPr lang="de-DE" altLang="de-DE" sz="1600" dirty="0" smtClean="0"/>
              <a:t> </a:t>
            </a:r>
            <a:r>
              <a:rPr lang="de-DE" altLang="de-DE" sz="1600" dirty="0" err="1"/>
              <a:t>for</a:t>
            </a:r>
            <a:r>
              <a:rPr lang="de-DE" altLang="de-DE" sz="1600" dirty="0"/>
              <a:t> </a:t>
            </a:r>
            <a:r>
              <a:rPr lang="de-DE" altLang="de-DE" sz="1600" dirty="0" err="1"/>
              <a:t>sending</a:t>
            </a:r>
            <a:r>
              <a:rPr lang="de-DE" altLang="de-DE" sz="1600" dirty="0"/>
              <a:t> a </a:t>
            </a:r>
            <a:r>
              <a:rPr lang="de-DE" altLang="de-DE" sz="1600" dirty="0" err="1"/>
              <a:t>request</a:t>
            </a:r>
            <a:r>
              <a:rPr lang="de-DE" altLang="de-DE" sz="1600" dirty="0"/>
              <a:t> on Register 500 </a:t>
            </a:r>
            <a:r>
              <a:rPr lang="de-DE" altLang="de-DE" sz="1600" dirty="0" err="1"/>
              <a:t>and</a:t>
            </a:r>
            <a:r>
              <a:rPr lang="de-DE" altLang="de-DE" sz="1600" dirty="0"/>
              <a:t> a </a:t>
            </a:r>
            <a:r>
              <a:rPr lang="de-DE" altLang="de-DE" sz="1600" dirty="0" err="1"/>
              <a:t>second</a:t>
            </a:r>
            <a:r>
              <a:rPr lang="de-DE" altLang="de-DE" sz="1600" dirty="0"/>
              <a:t> </a:t>
            </a:r>
            <a:r>
              <a:rPr lang="de-DE" altLang="de-DE" sz="1600" dirty="0" err="1"/>
              <a:t>one</a:t>
            </a:r>
            <a:r>
              <a:rPr lang="de-DE" altLang="de-DE" sz="1600" dirty="0"/>
              <a:t> </a:t>
            </a:r>
            <a:r>
              <a:rPr lang="de-DE" altLang="de-DE" sz="1600" dirty="0" err="1"/>
              <a:t>to</a:t>
            </a:r>
            <a:r>
              <a:rPr lang="de-DE" altLang="de-DE" sz="1600" dirty="0"/>
              <a:t> </a:t>
            </a:r>
            <a:r>
              <a:rPr lang="de-DE" altLang="de-DE" sz="1600" dirty="0" err="1"/>
              <a:t>read</a:t>
            </a:r>
            <a:r>
              <a:rPr lang="de-DE" altLang="de-DE" sz="1600" dirty="0"/>
              <a:t> </a:t>
            </a:r>
            <a:r>
              <a:rPr lang="de-DE" altLang="de-DE" sz="1600" dirty="0" err="1"/>
              <a:t>the</a:t>
            </a:r>
            <a:r>
              <a:rPr lang="de-DE" altLang="de-DE" sz="1600" dirty="0"/>
              <a:t> </a:t>
            </a:r>
            <a:r>
              <a:rPr lang="de-DE" altLang="de-DE" sz="1600" dirty="0" err="1"/>
              <a:t>response</a:t>
            </a:r>
            <a:r>
              <a:rPr lang="de-DE" altLang="de-DE" sz="1600" dirty="0"/>
              <a:t> on Register </a:t>
            </a:r>
            <a:r>
              <a:rPr lang="de-DE" altLang="de-DE" sz="1600" dirty="0" smtClean="0"/>
              <a:t>0. </a:t>
            </a:r>
            <a:r>
              <a:rPr lang="de-DE" altLang="de-DE" sz="1600" dirty="0" err="1" smtClean="0"/>
              <a:t>We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want</a:t>
            </a:r>
            <a:r>
              <a:rPr lang="de-DE" altLang="de-DE" sz="1600" dirty="0" smtClean="0"/>
              <a:t> </a:t>
            </a:r>
            <a:r>
              <a:rPr lang="de-DE" altLang="de-DE" sz="1600" dirty="0" err="1"/>
              <a:t>to</a:t>
            </a:r>
            <a:r>
              <a:rPr lang="de-DE" altLang="de-DE" sz="1600" dirty="0"/>
              <a:t> </a:t>
            </a:r>
            <a:r>
              <a:rPr lang="de-DE" altLang="de-DE" sz="1600" dirty="0" err="1"/>
              <a:t>change</a:t>
            </a:r>
            <a:r>
              <a:rPr lang="de-DE" altLang="de-DE" sz="1600" dirty="0"/>
              <a:t> </a:t>
            </a:r>
            <a:r>
              <a:rPr lang="de-DE" altLang="de-DE" sz="1600" dirty="0" err="1"/>
              <a:t>the</a:t>
            </a:r>
            <a:r>
              <a:rPr lang="de-DE" altLang="de-DE" sz="1600" dirty="0"/>
              <a:t> </a:t>
            </a:r>
            <a:r>
              <a:rPr lang="de-DE" altLang="de-DE" sz="1600" dirty="0" err="1"/>
              <a:t>switch</a:t>
            </a:r>
            <a:r>
              <a:rPr lang="de-DE" altLang="de-DE" sz="1600" dirty="0"/>
              <a:t> </a:t>
            </a:r>
            <a:r>
              <a:rPr lang="de-DE" altLang="de-DE" sz="1600" dirty="0" err="1"/>
              <a:t>point</a:t>
            </a:r>
            <a:r>
              <a:rPr lang="de-DE" altLang="de-DE" sz="1600" dirty="0"/>
              <a:t> </a:t>
            </a:r>
            <a:r>
              <a:rPr lang="de-DE" altLang="de-DE" sz="1600" dirty="0" err="1"/>
              <a:t>of</a:t>
            </a:r>
            <a:r>
              <a:rPr lang="de-DE" altLang="de-DE" sz="1600" dirty="0"/>
              <a:t> </a:t>
            </a:r>
            <a:r>
              <a:rPr lang="de-DE" altLang="de-DE" sz="1600" dirty="0" err="1"/>
              <a:t>the</a:t>
            </a:r>
            <a:r>
              <a:rPr lang="de-DE" altLang="de-DE" sz="1600" dirty="0"/>
              <a:t> O5D150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965" y="4474645"/>
            <a:ext cx="5680703" cy="172503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395270" y="4612722"/>
            <a:ext cx="27086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de-DE" altLang="de-DE" dirty="0"/>
              <a:t>2</a:t>
            </a:r>
            <a:r>
              <a:rPr lang="de-DE" altLang="de-DE" sz="1800" dirty="0" smtClean="0"/>
              <a:t>. Add  Command </a:t>
            </a:r>
            <a:r>
              <a:rPr lang="de-DE" altLang="de-DE" sz="1800" dirty="0" err="1" smtClean="0"/>
              <a:t>Structure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to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Mapping Table </a:t>
            </a:r>
            <a:r>
              <a:rPr lang="de-DE" altLang="de-DE" sz="1800" dirty="0" err="1" smtClean="0"/>
              <a:t>of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Modbus</a:t>
            </a:r>
            <a:r>
              <a:rPr lang="de-DE" altLang="de-DE" sz="1800" dirty="0" smtClean="0"/>
              <a:t> Channel 4</a:t>
            </a:r>
            <a:endParaRPr lang="de-DE" altLang="de-DE" sz="16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932" y="1144892"/>
            <a:ext cx="3758856" cy="151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06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01926" y="1300739"/>
            <a:ext cx="17166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de-DE" altLang="de-DE" dirty="0"/>
              <a:t>3</a:t>
            </a:r>
            <a:r>
              <a:rPr lang="de-DE" altLang="de-DE" sz="1800" dirty="0" smtClean="0"/>
              <a:t>. Add a </a:t>
            </a:r>
            <a:r>
              <a:rPr lang="de-DE" altLang="de-DE" sz="1800" dirty="0" err="1" smtClean="0"/>
              <a:t>function</a:t>
            </a:r>
            <a:r>
              <a:rPr lang="de-DE" altLang="de-DE" sz="1800" dirty="0" smtClean="0"/>
              <a:t> block </a:t>
            </a:r>
            <a:r>
              <a:rPr lang="de-DE" altLang="de-DE" sz="1800" dirty="0" err="1" smtClean="0"/>
              <a:t>for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switch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point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and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call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it</a:t>
            </a:r>
            <a:r>
              <a:rPr lang="de-DE" altLang="de-DE" sz="1800" dirty="0" smtClean="0"/>
              <a:t> in PLC_PRG</a:t>
            </a:r>
            <a:endParaRPr lang="de-DE" altLang="de-DE" sz="1600" dirty="0"/>
          </a:p>
        </p:txBody>
      </p:sp>
      <p:sp>
        <p:nvSpPr>
          <p:cNvPr id="10" name="Rechteck 9"/>
          <p:cNvSpPr/>
          <p:nvPr/>
        </p:nvSpPr>
        <p:spPr>
          <a:xfrm>
            <a:off x="1621766" y="178001"/>
            <a:ext cx="7427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AL1x4x Setup PLC </a:t>
            </a:r>
            <a:r>
              <a:rPr lang="de-DE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for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reading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or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writing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IO-Link </a:t>
            </a:r>
            <a:r>
              <a:rPr lang="de-DE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parameters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sz="2000" dirty="0"/>
          </a:p>
        </p:txBody>
      </p:sp>
      <p:sp>
        <p:nvSpPr>
          <p:cNvPr id="9" name="Rechteck 8"/>
          <p:cNvSpPr/>
          <p:nvPr/>
        </p:nvSpPr>
        <p:spPr>
          <a:xfrm>
            <a:off x="370935" y="4356061"/>
            <a:ext cx="307100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de-DE" altLang="de-DE" dirty="0" smtClean="0"/>
              <a:t>4</a:t>
            </a:r>
            <a:r>
              <a:rPr lang="de-DE" altLang="de-DE" sz="1800" dirty="0" smtClean="0"/>
              <a:t>. Type in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IO-link </a:t>
            </a:r>
            <a:r>
              <a:rPr lang="de-DE" altLang="de-DE" sz="1800" dirty="0" err="1" smtClean="0"/>
              <a:t>port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where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O5D150 </a:t>
            </a:r>
            <a:r>
              <a:rPr lang="de-DE" altLang="de-DE" sz="1800" dirty="0" err="1" smtClean="0"/>
              <a:t>is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connected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and</a:t>
            </a:r>
            <a:r>
              <a:rPr lang="de-DE" altLang="de-DE" sz="1800" dirty="0" smtClean="0"/>
              <a:t> type in an </a:t>
            </a:r>
            <a:r>
              <a:rPr lang="de-DE" altLang="de-DE" sz="1800" dirty="0" err="1" smtClean="0"/>
              <a:t>allowed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value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for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switch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point</a:t>
            </a:r>
            <a:r>
              <a:rPr lang="de-DE" altLang="de-DE" sz="1800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de-DE" altLang="de-DE" sz="1800" dirty="0" smtClean="0"/>
              <a:t>Trigger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write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process</a:t>
            </a:r>
            <a:r>
              <a:rPr lang="de-DE" altLang="de-DE" sz="1800" dirty="0" smtClean="0"/>
              <a:t>.   </a:t>
            </a:r>
            <a:endParaRPr lang="de-DE" altLang="de-DE" sz="16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581" y="1197222"/>
            <a:ext cx="5973162" cy="330016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169" y="4772456"/>
            <a:ext cx="5562496" cy="1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9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45056" y="1115203"/>
            <a:ext cx="6271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de-DE" altLang="de-DE" dirty="0" smtClean="0"/>
              <a:t>5</a:t>
            </a:r>
            <a:r>
              <a:rPr lang="de-DE" altLang="de-DE" sz="1800" dirty="0" smtClean="0"/>
              <a:t>. Check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written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values</a:t>
            </a:r>
            <a:r>
              <a:rPr lang="de-DE" altLang="de-DE" sz="1800" dirty="0" smtClean="0"/>
              <a:t> in Channel 4</a:t>
            </a:r>
            <a:endParaRPr lang="de-DE" altLang="de-DE" sz="1600" dirty="0"/>
          </a:p>
        </p:txBody>
      </p:sp>
      <p:sp>
        <p:nvSpPr>
          <p:cNvPr id="10" name="Rechteck 9"/>
          <p:cNvSpPr/>
          <p:nvPr/>
        </p:nvSpPr>
        <p:spPr>
          <a:xfrm>
            <a:off x="1621766" y="178001"/>
            <a:ext cx="7427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AL1x4x Setup PLC </a:t>
            </a:r>
            <a:r>
              <a:rPr lang="de-DE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for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reading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or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writing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IO-Link </a:t>
            </a:r>
            <a:r>
              <a:rPr lang="de-DE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parameters</a:t>
            </a:r>
            <a:r>
              <a:rPr lang="de-DE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sz="2000" dirty="0"/>
          </a:p>
        </p:txBody>
      </p:sp>
      <p:sp>
        <p:nvSpPr>
          <p:cNvPr id="9" name="Rechteck 8"/>
          <p:cNvSpPr/>
          <p:nvPr/>
        </p:nvSpPr>
        <p:spPr>
          <a:xfrm>
            <a:off x="345056" y="3735113"/>
            <a:ext cx="8048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de-DE" altLang="de-DE" dirty="0"/>
              <a:t>6</a:t>
            </a:r>
            <a:r>
              <a:rPr lang="de-DE" altLang="de-DE" sz="1800" dirty="0" smtClean="0"/>
              <a:t>.   Check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response</a:t>
            </a:r>
            <a:r>
              <a:rPr lang="de-DE" altLang="de-DE" sz="1800" dirty="0" smtClean="0"/>
              <a:t> on Channel 5 </a:t>
            </a:r>
            <a:endParaRPr lang="de-DE" altLang="de-DE" sz="16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32" y="4339499"/>
            <a:ext cx="6945881" cy="144864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68" y="1673887"/>
            <a:ext cx="5441380" cy="196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4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datalink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FFCC66"/>
      </a:accent1>
      <a:accent2>
        <a:srgbClr val="0033CC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2DB9"/>
      </a:accent6>
      <a:hlink>
        <a:srgbClr val="9999FF"/>
      </a:hlink>
      <a:folHlink>
        <a:srgbClr val="C0C0C0"/>
      </a:folHlink>
    </a:clrScheme>
    <a:fontScheme name="Office-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PRESENTATION_ecomatic</Template>
  <TotalTime>0</TotalTime>
  <Words>205</Words>
  <Application>Microsoft Office PowerPoint</Application>
  <PresentationFormat>Bildschirmpräsentation (4:3)</PresentationFormat>
  <Paragraphs>34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ＭＳ Ｐゴシック</vt:lpstr>
      <vt:lpstr>ＭＳ Ｐゴシック</vt:lpstr>
      <vt:lpstr>Arial</vt:lpstr>
      <vt:lpstr>Calibri</vt:lpstr>
      <vt:lpstr>Times New Roman</vt:lpstr>
      <vt:lpstr>Webdings</vt:lpstr>
      <vt:lpstr>Wingdings</vt:lpstr>
      <vt:lpstr>PRESENTATION_datalink</vt:lpstr>
      <vt:lpstr>PowerPoint-Präsentation</vt:lpstr>
      <vt:lpstr>PowerPoint-Präsentation</vt:lpstr>
      <vt:lpstr>PowerPoint-Präsentation</vt:lpstr>
      <vt:lpstr>PowerPoint-Präsentation</vt:lpstr>
    </vt:vector>
  </TitlesOfParts>
  <Company>ifm electronic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Guide – IO-Link</dc:title>
  <dc:creator>Admin</dc:creator>
  <cp:lastModifiedBy>Wolff, Tobias</cp:lastModifiedBy>
  <cp:revision>131</cp:revision>
  <cp:lastPrinted>2000-09-12T13:03:55Z</cp:lastPrinted>
  <dcterms:created xsi:type="dcterms:W3CDTF">2015-08-19T07:07:38Z</dcterms:created>
  <dcterms:modified xsi:type="dcterms:W3CDTF">2018-07-12T08:39:16Z</dcterms:modified>
</cp:coreProperties>
</file>