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5" r:id="rId2"/>
    <p:sldId id="298" r:id="rId3"/>
    <p:sldId id="304" r:id="rId4"/>
    <p:sldId id="303" r:id="rId5"/>
    <p:sldId id="308" r:id="rId6"/>
    <p:sldId id="310" r:id="rId7"/>
    <p:sldId id="307" r:id="rId8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8F8F8"/>
    <a:srgbClr val="DDDDDD"/>
    <a:srgbClr val="EAEAEA"/>
    <a:srgbClr val="D8E5F2"/>
    <a:srgbClr val="F7FEFF"/>
    <a:srgbClr val="EFF9FF"/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433" autoAdjust="0"/>
  </p:normalViewPr>
  <p:slideViewPr>
    <p:cSldViewPr snapToGrid="0">
      <p:cViewPr varScale="1">
        <p:scale>
          <a:sx n="105" d="100"/>
          <a:sy n="105" d="100"/>
        </p:scale>
        <p:origin x="183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96B3F3-DF5A-4E51-8CC3-95DFF2D63EEE}" type="datetime1">
              <a:rPr lang="de-DE" altLang="de-DE" smtClean="0"/>
              <a:t>14.12.2020</a:t>
            </a:fld>
            <a:endParaRPr lang="de-DE" altLang="de-DE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BDF762-4C35-4EBD-9165-347517D6091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82136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A4D4C8-C376-4F4C-976A-820DF0DA2D1E}" type="datetime1">
              <a:rPr lang="de-DE" altLang="de-DE" smtClean="0"/>
              <a:t>14.12.2020</a:t>
            </a:fld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800600"/>
            <a:ext cx="4572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2FE2A09-1CFF-45BF-A3F0-1B94A841C80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178879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E16488-5433-49AC-B318-73E8FC630E83}" type="datetime1">
              <a:rPr lang="de-DE" altLang="de-DE" sz="1200" smtClean="0"/>
              <a:t>14.12.2020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CFD8E8-A6E0-4ADA-A433-FA45E9BADF0A}" type="slidenum">
              <a:rPr lang="de-DE" altLang="de-DE" sz="1000"/>
              <a:pPr/>
              <a:t>1</a:t>
            </a:fld>
            <a:endParaRPr lang="de-DE" altLang="de-DE" sz="10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1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F54E00-6B15-42F3-AB6F-33661D24C675}" type="datetime1">
              <a:rPr lang="de-DE" altLang="de-DE" sz="1200" smtClean="0"/>
              <a:t>14.12.2020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0FAC3A-09C3-418D-9CFB-0243B9899A5C}" type="slidenum">
              <a:rPr lang="de-DE" altLang="de-DE" sz="1000"/>
              <a:pPr/>
              <a:t>2</a:t>
            </a:fld>
            <a:endParaRPr lang="de-DE" altLang="de-DE" sz="10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64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6DF376-9A72-4079-B626-B8CBA90428E2}" type="datetime1">
              <a:rPr lang="de-DE" altLang="de-DE" sz="1200" smtClean="0"/>
              <a:t>14.12.2020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0FAC3A-09C3-418D-9CFB-0243B9899A5C}" type="slidenum">
              <a:rPr lang="de-DE" altLang="de-DE" sz="1000"/>
              <a:pPr/>
              <a:t>3</a:t>
            </a:fld>
            <a:endParaRPr lang="de-DE" altLang="de-DE" sz="10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604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AAEA31F-782B-4771-92E8-6C2C6B438FAE}" type="datetime1">
              <a:rPr lang="de-DE" altLang="de-DE" sz="1200" smtClean="0"/>
              <a:t>14.12.2020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0FAC3A-09C3-418D-9CFB-0243B9899A5C}" type="slidenum">
              <a:rPr lang="de-DE" altLang="de-DE" sz="1000"/>
              <a:pPr/>
              <a:t>4</a:t>
            </a:fld>
            <a:endParaRPr lang="de-DE" altLang="de-DE" sz="10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938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AAEA31F-782B-4771-92E8-6C2C6B438FAE}" type="datetime1">
              <a:rPr lang="de-DE" altLang="de-DE" sz="1200" smtClean="0"/>
              <a:t>14.12.2020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0FAC3A-09C3-418D-9CFB-0243B9899A5C}" type="slidenum">
              <a:rPr lang="de-DE" altLang="de-DE" sz="1000"/>
              <a:pPr/>
              <a:t>5</a:t>
            </a:fld>
            <a:endParaRPr lang="de-DE" altLang="de-DE" sz="10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329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AAEA31F-782B-4771-92E8-6C2C6B438FAE}" type="datetime1">
              <a:rPr lang="de-DE" altLang="de-DE" sz="1200" smtClean="0"/>
              <a:t>14.12.2020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0FAC3A-09C3-418D-9CFB-0243B9899A5C}" type="slidenum">
              <a:rPr lang="de-DE" altLang="de-DE" sz="1000"/>
              <a:pPr/>
              <a:t>6</a:t>
            </a:fld>
            <a:endParaRPr lang="de-DE" altLang="de-DE" sz="10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56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AAEA31F-782B-4771-92E8-6C2C6B438FAE}" type="datetime1">
              <a:rPr lang="de-DE" altLang="de-DE" sz="1200" smtClean="0"/>
              <a:t>14.12.2020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0FAC3A-09C3-418D-9CFB-0243B9899A5C}" type="slidenum">
              <a:rPr lang="de-DE" altLang="de-DE" sz="1000"/>
              <a:pPr/>
              <a:t>7</a:t>
            </a:fld>
            <a:endParaRPr lang="de-DE" altLang="de-DE" sz="10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99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8" descr="Kopf neutr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7"/>
          <a:stretch>
            <a:fillRect/>
          </a:stretch>
        </p:blipFill>
        <p:spPr bwMode="auto">
          <a:xfrm>
            <a:off x="0" y="0"/>
            <a:ext cx="914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50825" y="1906588"/>
            <a:ext cx="8637588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000"/>
                  </a:srgbClr>
                </a:solidFill>
              </a14:hiddenFill>
            </a:ext>
          </a:extLst>
        </p:spPr>
        <p:txBody>
          <a:bodyPr anchor="ctr"/>
          <a:lstStyle>
            <a:lvl1pPr algn="ctr">
              <a:spcAft>
                <a:spcPct val="20000"/>
              </a:spcAft>
              <a:buClr>
                <a:srgbClr val="FF9900"/>
              </a:buClr>
              <a:buFont typeface="Webdings" charset="0"/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000"/>
                  </a:srgbClr>
                </a:solidFill>
              </a14:hiddenFill>
            </a:ext>
          </a:extLst>
        </p:spPr>
        <p:txBody>
          <a:bodyPr/>
          <a:lstStyle>
            <a:lvl1pPr marL="234950" indent="-234950"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3641725" y="6584950"/>
            <a:ext cx="1905000" cy="2571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Date: </a:t>
            </a:r>
            <a:fld id="{AA8D2532-E736-444D-824A-E38972CDE548}" type="datetime1">
              <a:rPr lang="de-DE" altLang="de-DE" smtClean="0"/>
              <a:pPr/>
              <a:t>14.12.2020</a:t>
            </a:fld>
            <a:endParaRPr lang="de-DE" alt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05638" y="6584950"/>
            <a:ext cx="1905000" cy="2667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Page: </a:t>
            </a:r>
            <a:fld id="{5F290975-0713-451A-A34F-EF324AA13DD9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xfrm>
            <a:off x="250825" y="6584950"/>
            <a:ext cx="2257425" cy="2762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©  ifm ecomatic gmbh</a:t>
            </a:r>
          </a:p>
        </p:txBody>
      </p:sp>
    </p:spTree>
    <p:extLst>
      <p:ext uri="{BB962C8B-B14F-4D97-AF65-F5344CB8AC3E}">
        <p14:creationId xmlns:p14="http://schemas.microsoft.com/office/powerpoint/2010/main" val="17766785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Date: </a:t>
            </a:r>
            <a:fld id="{69BF6E80-625E-4A7F-ABDE-C39131343591}" type="datetime1">
              <a:rPr lang="de-DE" altLang="de-DE" smtClean="0"/>
              <a:pPr/>
              <a:t>14.12.2020</a:t>
            </a:fld>
            <a:endParaRPr lang="de-DE" altLang="de-DE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Page: </a:t>
            </a:r>
            <a:fld id="{72F6845D-D954-41F7-B2F0-2AD0501F7C77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©  ifm ecomatic gmbh</a:t>
            </a:r>
          </a:p>
        </p:txBody>
      </p:sp>
    </p:spTree>
    <p:extLst>
      <p:ext uri="{BB962C8B-B14F-4D97-AF65-F5344CB8AC3E}">
        <p14:creationId xmlns:p14="http://schemas.microsoft.com/office/powerpoint/2010/main" val="14973007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2738" y="1366838"/>
            <a:ext cx="7305675" cy="39528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82738" y="1835150"/>
            <a:ext cx="3576637" cy="46069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11775" y="1835150"/>
            <a:ext cx="3576638" cy="46069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Date</a:t>
            </a:r>
            <a:r>
              <a:rPr lang="de-DE" altLang="de-DE"/>
              <a:t>: </a:t>
            </a:r>
            <a:fld id="{C1089B6D-84BD-45F7-B735-2FD930174F38}" type="datetime1">
              <a:rPr lang="de-DE" altLang="de-DE" smtClean="0"/>
              <a:pPr/>
              <a:t>14.12.2020</a:t>
            </a:fld>
            <a:endParaRPr lang="de-DE" altLang="de-DE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Page: </a:t>
            </a:r>
            <a:fld id="{84286B8E-55A0-490D-8981-C2CAE530F7E0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©  ifm ecomatic gmbh</a:t>
            </a:r>
          </a:p>
        </p:txBody>
      </p:sp>
    </p:spTree>
    <p:extLst>
      <p:ext uri="{BB962C8B-B14F-4D97-AF65-F5344CB8AC3E}">
        <p14:creationId xmlns:p14="http://schemas.microsoft.com/office/powerpoint/2010/main" val="24730648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582738" y="1366838"/>
            <a:ext cx="7305675" cy="39528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1582738" y="1835150"/>
            <a:ext cx="3576637" cy="222726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311775" y="1835150"/>
            <a:ext cx="3576638" cy="222726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1582738" y="4214813"/>
            <a:ext cx="3576637" cy="222726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311775" y="4214813"/>
            <a:ext cx="3576638" cy="222726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Date: </a:t>
            </a:r>
            <a:fld id="{082AB986-B606-45B1-AB3A-F8CE08343723}" type="datetime1">
              <a:rPr lang="de-DE" altLang="de-DE" smtClean="0"/>
              <a:pPr/>
              <a:t>14.12.2020</a:t>
            </a:fld>
            <a:endParaRPr lang="de-DE" altLang="de-DE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Page: </a:t>
            </a:r>
            <a:fld id="{7409BF7E-A518-4266-A4EB-0323F5AD71BE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©  ifm ecomatic gmbh</a:t>
            </a:r>
          </a:p>
        </p:txBody>
      </p:sp>
    </p:spTree>
    <p:extLst>
      <p:ext uri="{BB962C8B-B14F-4D97-AF65-F5344CB8AC3E}">
        <p14:creationId xmlns:p14="http://schemas.microsoft.com/office/powerpoint/2010/main" val="32878063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81463" y="6584950"/>
            <a:ext cx="267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/>
            </a:lvl1pPr>
          </a:lstStyle>
          <a:p>
            <a:r>
              <a:rPr lang="de-DE" altLang="de-DE" dirty="0"/>
              <a:t>Date</a:t>
            </a:r>
            <a:r>
              <a:rPr lang="de-DE" altLang="de-DE"/>
              <a:t>: </a:t>
            </a:r>
            <a:fld id="{574080A7-8919-4D31-A668-3AF877D3183D}" type="datetime1">
              <a:rPr lang="de-DE" altLang="de-DE" smtClean="0"/>
              <a:pPr/>
              <a:t>14.12.2020</a:t>
            </a:fld>
            <a:endParaRPr lang="de-DE" altLang="de-DE" dirty="0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0238" y="6584950"/>
            <a:ext cx="19272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r>
              <a:rPr lang="de-DE" altLang="de-DE" dirty="0"/>
              <a:t>Page </a:t>
            </a:r>
            <a:fld id="{E0AD2094-40C3-4D60-8796-508FA5DE587D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82738" y="6584950"/>
            <a:ext cx="22574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/>
              <a:t>©  ifm ecomatic gmbh</a:t>
            </a:r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1366838"/>
            <a:ext cx="730567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835150"/>
            <a:ext cx="7305675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0" y="1152525"/>
            <a:ext cx="1295400" cy="5705475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FF9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latin typeface="Arial" charset="0"/>
              <a:ea typeface="ＭＳ Ｐゴシック" charset="0"/>
            </a:endParaRPr>
          </a:p>
        </p:txBody>
      </p:sp>
      <p:pic>
        <p:nvPicPr>
          <p:cNvPr id="1032" name="Bild 9" descr="Kopf neutra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7"/>
          <a:stretch>
            <a:fillRect/>
          </a:stretch>
        </p:blipFill>
        <p:spPr bwMode="auto">
          <a:xfrm>
            <a:off x="0" y="0"/>
            <a:ext cx="914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8"/>
          <p:cNvSpPr>
            <a:spLocks noChangeArrowheads="1"/>
          </p:cNvSpPr>
          <p:nvPr userDrawn="1"/>
        </p:nvSpPr>
        <p:spPr bwMode="auto">
          <a:xfrm>
            <a:off x="2541588" y="638175"/>
            <a:ext cx="659447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de-DE" altLang="de-DE" dirty="0"/>
              <a:t>Setup</a:t>
            </a:r>
            <a:r>
              <a:rPr lang="de-DE" altLang="de-DE" baseline="0" dirty="0"/>
              <a:t> </a:t>
            </a:r>
            <a:r>
              <a:rPr lang="de-DE" altLang="de-DE" dirty="0"/>
              <a:t>Guide – </a:t>
            </a:r>
            <a:r>
              <a:rPr lang="de-DE" altLang="de-DE" dirty="0" err="1"/>
              <a:t>Establish</a:t>
            </a:r>
            <a:r>
              <a:rPr lang="de-DE" altLang="de-DE" dirty="0"/>
              <a:t> </a:t>
            </a:r>
            <a:r>
              <a:rPr lang="de-DE" altLang="de-DE" dirty="0" err="1"/>
              <a:t>connection</a:t>
            </a:r>
            <a:r>
              <a:rPr lang="de-DE" altLang="de-DE" baseline="0" dirty="0"/>
              <a:t> LR Device </a:t>
            </a:r>
            <a:r>
              <a:rPr lang="de-DE" altLang="de-DE" baseline="0" dirty="0" err="1"/>
              <a:t>to</a:t>
            </a:r>
            <a:r>
              <a:rPr lang="de-DE" altLang="de-DE" baseline="0" dirty="0"/>
              <a:t> AL1330</a:t>
            </a:r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8" r:id="rId2"/>
    <p:sldLayoutId id="2147483669" r:id="rId3"/>
    <p:sldLayoutId id="2147483670" r:id="rId4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06375" indent="-206375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anose="05000000000000000000" pitchFamily="2" charset="2"/>
        <a:buChar char="l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5746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anose="05000000000000000000" pitchFamily="2" charset="2"/>
        <a:buChar char="l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955675" indent="-193675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anose="05000000000000000000" pitchFamily="2" charset="2"/>
        <a:buChar char="l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3366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anose="05000000000000000000" pitchFamily="2" charset="2"/>
        <a:buChar char="l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176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anose="05000000000000000000" pitchFamily="2" charset="2"/>
        <a:buChar char="l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1748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charset="0"/>
        <a:buChar char="l"/>
        <a:defRPr sz="1400" b="1">
          <a:solidFill>
            <a:schemeClr val="tx1"/>
          </a:solidFill>
          <a:latin typeface="+mn-lt"/>
          <a:ea typeface="+mn-ea"/>
        </a:defRPr>
      </a:lvl6pPr>
      <a:lvl7pPr marL="26320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charset="0"/>
        <a:buChar char="l"/>
        <a:defRPr sz="1400" b="1">
          <a:solidFill>
            <a:schemeClr val="tx1"/>
          </a:solidFill>
          <a:latin typeface="+mn-lt"/>
          <a:ea typeface="+mn-ea"/>
        </a:defRPr>
      </a:lvl7pPr>
      <a:lvl8pPr marL="30892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charset="0"/>
        <a:buChar char="l"/>
        <a:defRPr sz="1400" b="1">
          <a:solidFill>
            <a:schemeClr val="tx1"/>
          </a:solidFill>
          <a:latin typeface="+mn-lt"/>
          <a:ea typeface="+mn-ea"/>
        </a:defRPr>
      </a:lvl8pPr>
      <a:lvl9pPr marL="35464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charset="0"/>
        <a:buChar char="l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23063"/>
            <a:ext cx="9144000" cy="1767487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000"/>
                  </a:srgbClr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de-DE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Establish</a:t>
            </a:r>
            <a:r>
              <a:rPr lang="de-DE" sz="2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de-DE" sz="2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u="sng" dirty="0">
                <a:latin typeface="Arial" panose="020B0604020202020204" pitchFamily="34" charset="0"/>
                <a:cs typeface="Arial" panose="020B0604020202020204" pitchFamily="34" charset="0"/>
              </a:rPr>
              <a:t> AL13xx &amp; AL19xx</a:t>
            </a:r>
            <a:br>
              <a:rPr lang="de-DE" sz="28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u="sng" dirty="0">
                <a:latin typeface="Arial" panose="020B0604020202020204" pitchFamily="34" charset="0"/>
                <a:cs typeface="Arial" panose="020B0604020202020204" pitchFamily="34" charset="0"/>
              </a:rPr>
              <a:t>via LR Device</a:t>
            </a:r>
            <a:br>
              <a:rPr lang="de-DE" sz="2800" b="0" dirty="0"/>
            </a:br>
            <a:br>
              <a:rPr lang="de-DE" sz="2800" b="0" dirty="0"/>
            </a:br>
            <a:r>
              <a:rPr lang="de-DE" sz="2000" b="0" dirty="0"/>
              <a:t>English</a:t>
            </a:r>
            <a:endParaRPr lang="de-DE" sz="2800" u="sng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de-DE" sz="900" dirty="0"/>
              <a:t>Date: </a:t>
            </a:r>
            <a:fld id="{D351FB5A-391F-4484-8851-7E3CEB4F7A2E}" type="datetime1">
              <a:rPr lang="de-DE" altLang="de-DE" sz="900" smtClean="0"/>
              <a:t>14.12.2020</a:t>
            </a:fld>
            <a:endParaRPr lang="de-DE" altLang="de-DE" sz="9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de-DE" sz="900" dirty="0"/>
              <a:t>Page: </a:t>
            </a:r>
            <a:fld id="{0F985D58-73D5-4A7B-9BFA-8C62667A6DE9}" type="slidenum">
              <a:rPr lang="de-DE" altLang="de-DE" sz="900"/>
              <a:pPr/>
              <a:t>2</a:t>
            </a:fld>
            <a:endParaRPr lang="de-DE" altLang="de-DE" sz="90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de-DE" sz="900"/>
              <a:t>©  ifm ecomatic gmbh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8275" y="1219200"/>
            <a:ext cx="7450138" cy="685800"/>
          </a:xfrm>
        </p:spPr>
        <p:txBody>
          <a:bodyPr/>
          <a:lstStyle/>
          <a:p>
            <a:r>
              <a:rPr lang="de-DE" altLang="de-DE" sz="1600" u="sng" dirty="0">
                <a:solidFill>
                  <a:schemeClr val="tx1"/>
                </a:solidFill>
              </a:rPr>
              <a:t>Contents:</a:t>
            </a:r>
          </a:p>
        </p:txBody>
      </p:sp>
      <p:sp>
        <p:nvSpPr>
          <p:cNvPr id="10" name="Text Box 9"/>
          <p:cNvSpPr txBox="1">
            <a:spLocks noGrp="1" noChangeArrowheads="1"/>
          </p:cNvSpPr>
          <p:nvPr>
            <p:ph type="body" sz="half" idx="2"/>
          </p:nvPr>
        </p:nvSpPr>
        <p:spPr>
          <a:xfrm>
            <a:off x="1438275" y="2051050"/>
            <a:ext cx="7450138" cy="4433888"/>
          </a:xfrm>
          <a:noFill/>
          <a:ln/>
        </p:spPr>
        <p:txBody>
          <a:bodyPr/>
          <a:lstStyle/>
          <a:p>
            <a:pPr marL="457200" indent="-457200">
              <a:buClr>
                <a:schemeClr val="tx1"/>
              </a:buClr>
              <a:buFont typeface="Webdings" panose="05030102010509060703" pitchFamily="18" charset="2"/>
              <a:buAutoNum type="arabicPeriod"/>
            </a:pPr>
            <a:r>
              <a:rPr lang="de-DE" altLang="de-DE" b="0" dirty="0"/>
              <a:t>Connect </a:t>
            </a:r>
            <a:r>
              <a:rPr lang="de-DE" altLang="de-DE" b="0" dirty="0" err="1"/>
              <a:t>units</a:t>
            </a:r>
            <a:endParaRPr lang="de-DE" altLang="de-DE" b="0" dirty="0"/>
          </a:p>
          <a:p>
            <a:pPr marL="457200" indent="-457200">
              <a:buClr>
                <a:schemeClr val="tx1"/>
              </a:buClr>
              <a:buFont typeface="Webdings" panose="05030102010509060703" pitchFamily="18" charset="2"/>
              <a:buAutoNum type="arabicPeriod"/>
            </a:pPr>
            <a:r>
              <a:rPr lang="de-DE" altLang="de-DE" b="0" dirty="0"/>
              <a:t>LR Device - Find AL1330</a:t>
            </a:r>
          </a:p>
          <a:p>
            <a:pPr marL="457200" indent="-457200">
              <a:spcBef>
                <a:spcPct val="50000"/>
              </a:spcBef>
              <a:spcAft>
                <a:spcPct val="0"/>
              </a:spcAft>
              <a:buClrTx/>
              <a:buFontTx/>
              <a:buAutoNum type="arabicPeriod"/>
            </a:pPr>
            <a:endParaRPr lang="de-DE" altLang="de-DE" b="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5" y="1601689"/>
            <a:ext cx="1977494" cy="3515546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de-DE" sz="900" dirty="0"/>
              <a:t>Date: </a:t>
            </a:r>
            <a:fld id="{B0996B13-20F7-40F9-A624-330E6EF7C7D4}" type="datetime1">
              <a:rPr lang="de-DE" altLang="de-DE" sz="900" smtClean="0"/>
              <a:t>14.12.2020</a:t>
            </a:fld>
            <a:endParaRPr lang="de-DE" altLang="de-DE" sz="9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de-DE" sz="900" dirty="0"/>
              <a:t>Page: </a:t>
            </a:r>
            <a:fld id="{0F985D58-73D5-4A7B-9BFA-8C62667A6DE9}" type="slidenum">
              <a:rPr lang="de-DE" altLang="de-DE" sz="900" smtClean="0"/>
              <a:pPr/>
              <a:t>3</a:t>
            </a:fld>
            <a:endParaRPr lang="de-DE" altLang="de-DE" sz="90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de-DE" sz="900"/>
              <a:t>©  ifm ecomatic gmbh</a:t>
            </a:r>
          </a:p>
        </p:txBody>
      </p:sp>
      <p:pic>
        <p:nvPicPr>
          <p:cNvPr id="8" name="Picture 2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830513"/>
            <a:ext cx="1765300" cy="135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438275" y="1219200"/>
            <a:ext cx="7450138" cy="685800"/>
          </a:xfrm>
        </p:spPr>
        <p:txBody>
          <a:bodyPr/>
          <a:lstStyle/>
          <a:p>
            <a:pPr marL="381000" indent="-381000">
              <a:buFontTx/>
              <a:buAutoNum type="arabicPeriod"/>
            </a:pPr>
            <a:r>
              <a:rPr lang="de-DE" altLang="de-DE" sz="1600" u="sng" dirty="0"/>
              <a:t>Connect </a:t>
            </a:r>
            <a:r>
              <a:rPr lang="de-DE" altLang="de-DE" sz="1600" u="sng" dirty="0" err="1"/>
              <a:t>units</a:t>
            </a:r>
            <a:endParaRPr lang="de-DE" altLang="de-DE" sz="1600" u="sng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119981" y="2353459"/>
            <a:ext cx="1855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/>
              <a:t>Laptop / PC</a:t>
            </a:r>
          </a:p>
          <a:p>
            <a:pPr algn="ctr">
              <a:spcBef>
                <a:spcPct val="50000"/>
              </a:spcBef>
            </a:pPr>
            <a:r>
              <a:rPr lang="de-DE" altLang="de-DE" sz="1400" dirty="0" err="1"/>
              <a:t>with</a:t>
            </a:r>
            <a:r>
              <a:rPr lang="de-DE" altLang="de-DE" sz="1400" dirty="0"/>
              <a:t> LR Device</a:t>
            </a:r>
          </a:p>
          <a:p>
            <a:pPr algn="ctr">
              <a:spcBef>
                <a:spcPct val="50000"/>
              </a:spcBef>
            </a:pPr>
            <a:r>
              <a:rPr lang="de-DE" altLang="de-DE" sz="1400" b="1" dirty="0"/>
              <a:t>QA0011 / QA0012</a:t>
            </a:r>
          </a:p>
        </p:txBody>
      </p:sp>
      <p:sp>
        <p:nvSpPr>
          <p:cNvPr id="17" name="Freihandform 16"/>
          <p:cNvSpPr/>
          <p:nvPr/>
        </p:nvSpPr>
        <p:spPr bwMode="auto">
          <a:xfrm>
            <a:off x="3385173" y="3228976"/>
            <a:ext cx="2482227" cy="1083514"/>
          </a:xfrm>
          <a:custGeom>
            <a:avLst/>
            <a:gdLst>
              <a:gd name="connsiteX0" fmla="*/ 578 w 1499865"/>
              <a:gd name="connsiteY0" fmla="*/ 1054443 h 1552814"/>
              <a:gd name="connsiteX1" fmla="*/ 239476 w 1499865"/>
              <a:gd name="connsiteY1" fmla="*/ 1507524 h 1552814"/>
              <a:gd name="connsiteX2" fmla="*/ 1466913 w 1499865"/>
              <a:gd name="connsiteY2" fmla="*/ 74140 h 1552814"/>
              <a:gd name="connsiteX3" fmla="*/ 1466913 w 1499865"/>
              <a:gd name="connsiteY3" fmla="*/ 74140 h 1552814"/>
              <a:gd name="connsiteX4" fmla="*/ 1499865 w 1499865"/>
              <a:gd name="connsiteY4" fmla="*/ 0 h 155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9865" h="1552814">
                <a:moveTo>
                  <a:pt x="578" y="1054443"/>
                </a:moveTo>
                <a:cubicBezTo>
                  <a:pt x="-2168" y="1362675"/>
                  <a:pt x="-4913" y="1670908"/>
                  <a:pt x="239476" y="1507524"/>
                </a:cubicBezTo>
                <a:cubicBezTo>
                  <a:pt x="483865" y="1344140"/>
                  <a:pt x="1466913" y="74140"/>
                  <a:pt x="1466913" y="74140"/>
                </a:cubicBezTo>
                <a:lnTo>
                  <a:pt x="1466913" y="74140"/>
                </a:lnTo>
                <a:lnTo>
                  <a:pt x="1499865" y="0"/>
                </a:ln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656229" y="4885478"/>
            <a:ext cx="1855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/>
              <a:t>IO-Link Master</a:t>
            </a:r>
          </a:p>
          <a:p>
            <a:pPr algn="ctr">
              <a:spcBef>
                <a:spcPct val="50000"/>
              </a:spcBef>
            </a:pPr>
            <a:r>
              <a:rPr lang="de-DE" altLang="de-DE" sz="1400" dirty="0" err="1"/>
              <a:t>EtherCAT</a:t>
            </a:r>
            <a:r>
              <a:rPr lang="de-DE" altLang="de-DE" sz="1400" dirty="0"/>
              <a:t> Device</a:t>
            </a:r>
          </a:p>
          <a:p>
            <a:pPr algn="ctr">
              <a:spcBef>
                <a:spcPct val="50000"/>
              </a:spcBef>
            </a:pPr>
            <a:r>
              <a:rPr lang="de-DE" altLang="de-DE" sz="1400" b="1" dirty="0"/>
              <a:t>AL1330</a:t>
            </a:r>
          </a:p>
        </p:txBody>
      </p:sp>
    </p:spTree>
    <p:extLst>
      <p:ext uri="{BB962C8B-B14F-4D97-AF65-F5344CB8AC3E}">
        <p14:creationId xmlns:p14="http://schemas.microsoft.com/office/powerpoint/2010/main" val="4340540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de-DE" sz="900" dirty="0"/>
              <a:t>Date: </a:t>
            </a:r>
            <a:fld id="{619F1E77-0ADE-454C-8A3B-FD91107A5670}" type="datetime1">
              <a:rPr lang="de-DE" altLang="de-DE" sz="900" smtClean="0"/>
              <a:t>14.12.2020</a:t>
            </a:fld>
            <a:endParaRPr lang="de-DE" altLang="de-DE" sz="9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de-DE" sz="900" dirty="0"/>
              <a:t>Page: </a:t>
            </a:r>
            <a:fld id="{0F985D58-73D5-4A7B-9BFA-8C62667A6DE9}" type="slidenum">
              <a:rPr lang="de-DE" altLang="de-DE" sz="900"/>
              <a:pPr/>
              <a:t>4</a:t>
            </a:fld>
            <a:endParaRPr lang="de-DE" altLang="de-DE" sz="90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de-DE" sz="900"/>
              <a:t>©  ifm ecomatic gmbh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sz="quarter" idx="4294967295"/>
          </p:nvPr>
        </p:nvSpPr>
        <p:spPr>
          <a:xfrm>
            <a:off x="1438275" y="1833563"/>
            <a:ext cx="7308850" cy="46386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de-DE" sz="1400" dirty="0">
                <a:ea typeface="+mn-ea"/>
                <a:cs typeface="+mn-cs"/>
              </a:rPr>
              <a:t>Open LR Device </a:t>
            </a:r>
            <a:r>
              <a:rPr lang="de-DE" sz="1400" dirty="0" err="1">
                <a:ea typeface="+mn-ea"/>
                <a:cs typeface="+mn-cs"/>
              </a:rPr>
              <a:t>software</a:t>
            </a:r>
            <a:endParaRPr lang="de-DE" sz="1400" dirty="0"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sz="quarter" idx="4294967295"/>
          </p:nvPr>
        </p:nvSpPr>
        <p:spPr>
          <a:xfrm>
            <a:off x="1439348" y="2437189"/>
            <a:ext cx="1825480" cy="4035049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+mj-lt"/>
              <a:buAutoNum type="arabicPeriod"/>
              <a:defRPr/>
            </a:pPr>
            <a:r>
              <a:rPr lang="de-DE" sz="1400" b="0" dirty="0">
                <a:solidFill>
                  <a:srgbClr val="FF0000"/>
                </a:solidFill>
                <a:ea typeface="+mn-ea"/>
                <a:cs typeface="+mn-cs"/>
              </a:rPr>
              <a:t>Click at ‚Devices‘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de-DE" sz="1400" b="0" dirty="0">
                <a:solidFill>
                  <a:srgbClr val="0070C0"/>
                </a:solidFill>
                <a:ea typeface="+mn-ea"/>
                <a:cs typeface="+mn-cs"/>
              </a:rPr>
              <a:t>Click at ‚Read </a:t>
            </a:r>
          </a:p>
          <a:p>
            <a:pPr marL="0" indent="0">
              <a:buNone/>
              <a:defRPr/>
            </a:pPr>
            <a:r>
              <a:rPr lang="de-DE" sz="1400" b="0" dirty="0">
                <a:solidFill>
                  <a:srgbClr val="0070C0"/>
                </a:solidFill>
                <a:ea typeface="+mn-ea"/>
                <a:cs typeface="+mn-cs"/>
              </a:rPr>
              <a:t>       </a:t>
            </a:r>
            <a:r>
              <a:rPr lang="de-DE" sz="1400" b="0" dirty="0" err="1">
                <a:solidFill>
                  <a:srgbClr val="0070C0"/>
                </a:solidFill>
                <a:ea typeface="+mn-ea"/>
                <a:cs typeface="+mn-cs"/>
              </a:rPr>
              <a:t>from</a:t>
            </a:r>
            <a:r>
              <a:rPr lang="de-DE" sz="1400" b="0" dirty="0">
                <a:solidFill>
                  <a:srgbClr val="0070C0"/>
                </a:solidFill>
                <a:ea typeface="+mn-ea"/>
                <a:cs typeface="+mn-cs"/>
              </a:rPr>
              <a:t> </a:t>
            </a:r>
            <a:r>
              <a:rPr lang="de-DE" sz="1400" b="0" dirty="0" err="1">
                <a:solidFill>
                  <a:srgbClr val="0070C0"/>
                </a:solidFill>
                <a:ea typeface="+mn-ea"/>
                <a:cs typeface="+mn-cs"/>
              </a:rPr>
              <a:t>devices</a:t>
            </a:r>
            <a:r>
              <a:rPr lang="de-DE" sz="1400" b="0" dirty="0">
                <a:solidFill>
                  <a:srgbClr val="0070C0"/>
                </a:solidFill>
                <a:ea typeface="+mn-ea"/>
                <a:cs typeface="+mn-cs"/>
              </a:rPr>
              <a:t>‘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de-DE" sz="1400" dirty="0">
              <a:ea typeface="+mn-ea"/>
              <a:cs typeface="+mn-cs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5007109" y="2224594"/>
            <a:ext cx="271476" cy="212596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438275" y="1219200"/>
            <a:ext cx="7450138" cy="42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1600" dirty="0"/>
              <a:t>2. </a:t>
            </a:r>
            <a:r>
              <a:rPr lang="de-DE" sz="1600" u="sng" dirty="0"/>
              <a:t>LR Device – Find AL1330</a:t>
            </a:r>
            <a:endParaRPr lang="de-DE" altLang="de-DE" sz="1600" u="sng" kern="0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681329" y="2231622"/>
            <a:ext cx="325780" cy="215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553" y="2176060"/>
            <a:ext cx="5760000" cy="3060000"/>
          </a:xfrm>
          <a:prstGeom prst="rect">
            <a:avLst/>
          </a:prstGeom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512897" y="2752151"/>
            <a:ext cx="713114" cy="22994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de-DE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661190" y="2546917"/>
            <a:ext cx="201826" cy="22994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3924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552" y="2176060"/>
            <a:ext cx="5851199" cy="331200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de-DE" sz="900" dirty="0"/>
              <a:t>Date: </a:t>
            </a:r>
            <a:fld id="{619F1E77-0ADE-454C-8A3B-FD91107A5670}" type="datetime1">
              <a:rPr lang="de-DE" altLang="de-DE" sz="900" smtClean="0"/>
              <a:t>14.12.2020</a:t>
            </a:fld>
            <a:endParaRPr lang="de-DE" altLang="de-DE" sz="9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de-DE" sz="900" dirty="0"/>
              <a:t>Page: </a:t>
            </a:r>
            <a:fld id="{0F985D58-73D5-4A7B-9BFA-8C62667A6DE9}" type="slidenum">
              <a:rPr lang="de-DE" altLang="de-DE" sz="900"/>
              <a:pPr/>
              <a:t>5</a:t>
            </a:fld>
            <a:endParaRPr lang="de-DE" altLang="de-DE" sz="90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de-DE" sz="900"/>
              <a:t>©  ifm ecomatic gmbh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sz="quarter" idx="4294967295"/>
          </p:nvPr>
        </p:nvSpPr>
        <p:spPr>
          <a:xfrm>
            <a:off x="1438275" y="1833563"/>
            <a:ext cx="7308850" cy="46386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de-DE" sz="1400" dirty="0">
                <a:ea typeface="+mn-ea"/>
                <a:cs typeface="+mn-cs"/>
              </a:rPr>
              <a:t>Set IP-</a:t>
            </a:r>
            <a:r>
              <a:rPr lang="de-DE" sz="1400" dirty="0" err="1">
                <a:ea typeface="+mn-ea"/>
                <a:cs typeface="+mn-cs"/>
              </a:rPr>
              <a:t>addresses</a:t>
            </a:r>
            <a:r>
              <a:rPr lang="de-DE" sz="1400" dirty="0">
                <a:ea typeface="+mn-ea"/>
                <a:cs typeface="+mn-cs"/>
              </a:rPr>
              <a:t> – DCP </a:t>
            </a:r>
            <a:r>
              <a:rPr lang="de-DE" sz="1400" dirty="0" err="1">
                <a:ea typeface="+mn-ea"/>
                <a:cs typeface="+mn-cs"/>
              </a:rPr>
              <a:t>connection</a:t>
            </a:r>
            <a:endParaRPr lang="de-DE" sz="1400" dirty="0"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sz="quarter" idx="4294967295"/>
          </p:nvPr>
        </p:nvSpPr>
        <p:spPr>
          <a:xfrm>
            <a:off x="1439348" y="2437189"/>
            <a:ext cx="1825480" cy="4035049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+mj-lt"/>
              <a:buAutoNum type="arabicPeriod"/>
              <a:defRPr/>
            </a:pPr>
            <a:r>
              <a:rPr lang="de-DE" sz="1400" b="0" dirty="0">
                <a:ea typeface="+mn-ea"/>
                <a:cs typeface="+mn-cs"/>
              </a:rPr>
              <a:t>Set </a:t>
            </a:r>
            <a:r>
              <a:rPr lang="de-DE" sz="1400" b="0" dirty="0" err="1">
                <a:ea typeface="+mn-ea"/>
                <a:cs typeface="+mn-cs"/>
              </a:rPr>
              <a:t>your</a:t>
            </a:r>
            <a:r>
              <a:rPr lang="de-DE" sz="1400" b="0" dirty="0">
                <a:ea typeface="+mn-ea"/>
                <a:cs typeface="+mn-cs"/>
              </a:rPr>
              <a:t> IP-</a:t>
            </a:r>
            <a:r>
              <a:rPr lang="de-DE" sz="1400" b="0" dirty="0" err="1">
                <a:ea typeface="+mn-ea"/>
                <a:cs typeface="+mn-cs"/>
              </a:rPr>
              <a:t>address</a:t>
            </a:r>
            <a:r>
              <a:rPr lang="de-DE" sz="1400" b="0" dirty="0">
                <a:ea typeface="+mn-ea"/>
                <a:cs typeface="+mn-cs"/>
              </a:rPr>
              <a:t> </a:t>
            </a:r>
            <a:r>
              <a:rPr lang="de-DE" sz="1400" b="0" dirty="0" err="1">
                <a:ea typeface="+mn-ea"/>
                <a:cs typeface="+mn-cs"/>
              </a:rPr>
              <a:t>and</a:t>
            </a:r>
            <a:r>
              <a:rPr lang="de-DE" sz="1400" b="0" dirty="0">
                <a:ea typeface="+mn-ea"/>
                <a:cs typeface="+mn-cs"/>
              </a:rPr>
              <a:t> </a:t>
            </a:r>
            <a:r>
              <a:rPr lang="de-DE" sz="1400" b="0" dirty="0" err="1">
                <a:ea typeface="+mn-ea"/>
                <a:cs typeface="+mn-cs"/>
              </a:rPr>
              <a:t>netmask</a:t>
            </a:r>
            <a:r>
              <a:rPr lang="de-DE" sz="1400" b="0" dirty="0">
                <a:ea typeface="+mn-ea"/>
                <a:cs typeface="+mn-cs"/>
              </a:rPr>
              <a:t> </a:t>
            </a:r>
            <a:r>
              <a:rPr lang="de-DE" sz="1400" b="0" dirty="0" err="1">
                <a:ea typeface="+mn-ea"/>
                <a:cs typeface="+mn-cs"/>
              </a:rPr>
              <a:t>to</a:t>
            </a:r>
            <a:r>
              <a:rPr lang="de-DE" sz="1400" b="0" dirty="0">
                <a:ea typeface="+mn-ea"/>
                <a:cs typeface="+mn-cs"/>
              </a:rPr>
              <a:t> same </a:t>
            </a:r>
            <a:r>
              <a:rPr lang="de-DE" sz="1400" b="0" dirty="0" err="1">
                <a:ea typeface="+mn-ea"/>
                <a:cs typeface="+mn-cs"/>
              </a:rPr>
              <a:t>area</a:t>
            </a:r>
            <a:r>
              <a:rPr lang="de-DE" sz="1400" b="0" dirty="0">
                <a:ea typeface="+mn-ea"/>
                <a:cs typeface="+mn-cs"/>
              </a:rPr>
              <a:t> </a:t>
            </a:r>
            <a:r>
              <a:rPr lang="de-DE" sz="1400" b="0" dirty="0" err="1">
                <a:ea typeface="+mn-ea"/>
                <a:cs typeface="+mn-cs"/>
              </a:rPr>
              <a:t>as</a:t>
            </a:r>
            <a:r>
              <a:rPr lang="de-DE" sz="1400" b="0" dirty="0">
                <a:ea typeface="+mn-ea"/>
                <a:cs typeface="+mn-cs"/>
              </a:rPr>
              <a:t> </a:t>
            </a:r>
            <a:r>
              <a:rPr lang="de-DE" sz="1400" b="0" dirty="0" err="1">
                <a:ea typeface="+mn-ea"/>
                <a:cs typeface="+mn-cs"/>
              </a:rPr>
              <a:t>the</a:t>
            </a:r>
            <a:r>
              <a:rPr lang="de-DE" sz="1400" b="0" dirty="0">
                <a:ea typeface="+mn-ea"/>
                <a:cs typeface="+mn-cs"/>
              </a:rPr>
              <a:t> AL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de-DE" sz="1400" b="0" dirty="0">
                <a:solidFill>
                  <a:srgbClr val="0070C0"/>
                </a:solidFill>
              </a:rPr>
              <a:t>Click at ‚Write </a:t>
            </a:r>
            <a:r>
              <a:rPr lang="de-DE" sz="1400" b="0" dirty="0" err="1">
                <a:solidFill>
                  <a:srgbClr val="0070C0"/>
                </a:solidFill>
              </a:rPr>
              <a:t>to</a:t>
            </a:r>
            <a:endParaRPr lang="de-DE" sz="1400" b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de-DE" sz="1400" b="0" dirty="0">
                <a:solidFill>
                  <a:srgbClr val="0070C0"/>
                </a:solidFill>
              </a:rPr>
              <a:t>       </a:t>
            </a:r>
            <a:r>
              <a:rPr lang="de-DE" sz="1400" b="0" dirty="0" err="1">
                <a:solidFill>
                  <a:srgbClr val="0070C0"/>
                </a:solidFill>
              </a:rPr>
              <a:t>device</a:t>
            </a:r>
            <a:r>
              <a:rPr lang="de-DE" sz="1400" b="0" dirty="0">
                <a:solidFill>
                  <a:srgbClr val="0070C0"/>
                </a:solidFill>
              </a:rPr>
              <a:t>‘</a:t>
            </a:r>
            <a:endParaRPr lang="de-DE" sz="1400" b="0" dirty="0">
              <a:solidFill>
                <a:srgbClr val="0070C0"/>
              </a:solidFill>
              <a:ea typeface="+mn-ea"/>
              <a:cs typeface="+mn-cs"/>
            </a:endParaRPr>
          </a:p>
          <a:p>
            <a:pPr marL="0" indent="0">
              <a:buNone/>
              <a:defRPr/>
            </a:pPr>
            <a:endParaRPr lang="de-DE" sz="1400" dirty="0">
              <a:ea typeface="+mn-ea"/>
              <a:cs typeface="+mn-cs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438275" y="1219200"/>
            <a:ext cx="7450138" cy="42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1600" dirty="0"/>
              <a:t>2. </a:t>
            </a:r>
            <a:r>
              <a:rPr lang="de-DE" sz="1600" u="sng" dirty="0"/>
              <a:t>LR Device – Find AL1330</a:t>
            </a:r>
            <a:endParaRPr lang="de-DE" altLang="de-DE" sz="1600" u="sng" kern="0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7082575" y="3722666"/>
            <a:ext cx="1674244" cy="174725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de-DE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871937" y="2380318"/>
            <a:ext cx="226338" cy="275164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5170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de-DE" sz="900" dirty="0"/>
              <a:t>Date: </a:t>
            </a:r>
            <a:fld id="{619F1E77-0ADE-454C-8A3B-FD91107A5670}" type="datetime1">
              <a:rPr lang="de-DE" altLang="de-DE" sz="900" smtClean="0"/>
              <a:t>14.12.2020</a:t>
            </a:fld>
            <a:endParaRPr lang="de-DE" altLang="de-DE" sz="9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de-DE" sz="900" dirty="0"/>
              <a:t>Page: </a:t>
            </a:r>
            <a:fld id="{0F985D58-73D5-4A7B-9BFA-8C62667A6DE9}" type="slidenum">
              <a:rPr lang="de-DE" altLang="de-DE" sz="900"/>
              <a:pPr/>
              <a:t>6</a:t>
            </a:fld>
            <a:endParaRPr lang="de-DE" altLang="de-DE" sz="90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de-DE" sz="900"/>
              <a:t>©  ifm ecomatic gmbh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sz="quarter" idx="4294967295"/>
          </p:nvPr>
        </p:nvSpPr>
        <p:spPr>
          <a:xfrm>
            <a:off x="1438275" y="1833563"/>
            <a:ext cx="7308850" cy="46386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de-DE" sz="1400" dirty="0" err="1"/>
              <a:t>Establish</a:t>
            </a:r>
            <a:r>
              <a:rPr lang="de-DE" sz="1400" dirty="0"/>
              <a:t> TCP/IP </a:t>
            </a:r>
            <a:r>
              <a:rPr lang="de-DE" sz="1400" dirty="0" err="1"/>
              <a:t>connection</a:t>
            </a:r>
            <a:endParaRPr lang="de-DE" sz="14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sz="quarter" idx="4294967295"/>
          </p:nvPr>
        </p:nvSpPr>
        <p:spPr>
          <a:xfrm>
            <a:off x="1439348" y="2437189"/>
            <a:ext cx="1825480" cy="4035049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+mj-lt"/>
              <a:buAutoNum type="arabicPeriod"/>
              <a:defRPr/>
            </a:pPr>
            <a:r>
              <a:rPr lang="de-DE" sz="1400" b="0" dirty="0">
                <a:solidFill>
                  <a:srgbClr val="FF0000"/>
                </a:solidFill>
                <a:ea typeface="+mn-ea"/>
                <a:cs typeface="+mn-cs"/>
              </a:rPr>
              <a:t>Click at ‚Devices‘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de-DE" sz="1400" b="0" dirty="0">
                <a:solidFill>
                  <a:srgbClr val="0070C0"/>
                </a:solidFill>
                <a:ea typeface="+mn-ea"/>
                <a:cs typeface="+mn-cs"/>
              </a:rPr>
              <a:t>Click at ‚Read </a:t>
            </a:r>
          </a:p>
          <a:p>
            <a:pPr marL="0" indent="0">
              <a:buNone/>
              <a:defRPr/>
            </a:pPr>
            <a:r>
              <a:rPr lang="de-DE" sz="1400" b="0" dirty="0">
                <a:solidFill>
                  <a:srgbClr val="0070C0"/>
                </a:solidFill>
                <a:ea typeface="+mn-ea"/>
                <a:cs typeface="+mn-cs"/>
              </a:rPr>
              <a:t>       </a:t>
            </a:r>
            <a:r>
              <a:rPr lang="de-DE" sz="1400" b="0" dirty="0" err="1">
                <a:solidFill>
                  <a:srgbClr val="0070C0"/>
                </a:solidFill>
                <a:ea typeface="+mn-ea"/>
                <a:cs typeface="+mn-cs"/>
              </a:rPr>
              <a:t>from</a:t>
            </a:r>
            <a:r>
              <a:rPr lang="de-DE" sz="1400" b="0" dirty="0">
                <a:solidFill>
                  <a:srgbClr val="0070C0"/>
                </a:solidFill>
                <a:ea typeface="+mn-ea"/>
                <a:cs typeface="+mn-cs"/>
              </a:rPr>
              <a:t> </a:t>
            </a:r>
            <a:r>
              <a:rPr lang="de-DE" sz="1400" b="0" dirty="0" err="1">
                <a:solidFill>
                  <a:srgbClr val="0070C0"/>
                </a:solidFill>
                <a:ea typeface="+mn-ea"/>
                <a:cs typeface="+mn-cs"/>
              </a:rPr>
              <a:t>devices</a:t>
            </a:r>
            <a:r>
              <a:rPr lang="de-DE" sz="1400" b="0" dirty="0">
                <a:solidFill>
                  <a:srgbClr val="0070C0"/>
                </a:solidFill>
                <a:ea typeface="+mn-ea"/>
                <a:cs typeface="+mn-cs"/>
              </a:rPr>
              <a:t>‘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de-DE" sz="1400" dirty="0">
              <a:ea typeface="+mn-ea"/>
              <a:cs typeface="+mn-cs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5007109" y="2224594"/>
            <a:ext cx="271476" cy="212596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438275" y="1219200"/>
            <a:ext cx="7450138" cy="42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1600" dirty="0"/>
              <a:t>2. </a:t>
            </a:r>
            <a:r>
              <a:rPr lang="de-DE" sz="1600" u="sng" dirty="0"/>
              <a:t>LR Device – Find AL1330</a:t>
            </a:r>
            <a:endParaRPr lang="de-DE" altLang="de-DE" sz="1600" u="sng" kern="0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681329" y="2231622"/>
            <a:ext cx="325780" cy="215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553" y="2176060"/>
            <a:ext cx="5760000" cy="3060000"/>
          </a:xfrm>
          <a:prstGeom prst="rect">
            <a:avLst/>
          </a:prstGeom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512897" y="2752151"/>
            <a:ext cx="713114" cy="22994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de-DE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661190" y="2546917"/>
            <a:ext cx="201826" cy="22994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6650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553" y="2176060"/>
            <a:ext cx="5760000" cy="306000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de-DE" sz="900" dirty="0"/>
              <a:t>Date: </a:t>
            </a:r>
            <a:fld id="{619F1E77-0ADE-454C-8A3B-FD91107A5670}" type="datetime1">
              <a:rPr lang="de-DE" altLang="de-DE" sz="900" smtClean="0"/>
              <a:t>14.12.2020</a:t>
            </a:fld>
            <a:endParaRPr lang="de-DE" altLang="de-DE" sz="9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de-DE" sz="900" dirty="0"/>
              <a:t>Page: </a:t>
            </a:r>
            <a:fld id="{0F985D58-73D5-4A7B-9BFA-8C62667A6DE9}" type="slidenum">
              <a:rPr lang="de-DE" altLang="de-DE" sz="900"/>
              <a:pPr/>
              <a:t>7</a:t>
            </a:fld>
            <a:endParaRPr lang="de-DE" altLang="de-DE" sz="90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de-DE" sz="900"/>
              <a:t>©  ifm ecomatic gmbh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sz="quarter" idx="4294967295"/>
          </p:nvPr>
        </p:nvSpPr>
        <p:spPr>
          <a:xfrm>
            <a:off x="1438275" y="1833563"/>
            <a:ext cx="7308850" cy="46386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de-DE" sz="1400" dirty="0">
                <a:ea typeface="+mn-ea"/>
                <a:cs typeface="+mn-cs"/>
              </a:rPr>
              <a:t>TCP/IP </a:t>
            </a:r>
            <a:r>
              <a:rPr lang="de-DE" sz="1400" dirty="0" err="1">
                <a:ea typeface="+mn-ea"/>
                <a:cs typeface="+mn-cs"/>
              </a:rPr>
              <a:t>connection</a:t>
            </a:r>
            <a:r>
              <a:rPr lang="de-DE" sz="1400" dirty="0">
                <a:ea typeface="+mn-ea"/>
                <a:cs typeface="+mn-cs"/>
              </a:rPr>
              <a:t> </a:t>
            </a:r>
            <a:r>
              <a:rPr lang="de-DE" sz="1400" dirty="0" err="1">
                <a:ea typeface="+mn-ea"/>
                <a:cs typeface="+mn-cs"/>
              </a:rPr>
              <a:t>to</a:t>
            </a:r>
            <a:r>
              <a:rPr lang="de-DE" sz="1400" dirty="0">
                <a:ea typeface="+mn-ea"/>
                <a:cs typeface="+mn-cs"/>
              </a:rPr>
              <a:t> AL1330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sz="quarter" idx="4294967295"/>
          </p:nvPr>
        </p:nvSpPr>
        <p:spPr>
          <a:xfrm>
            <a:off x="1439348" y="2437189"/>
            <a:ext cx="1825480" cy="4035049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+mj-lt"/>
              <a:buAutoNum type="arabicPeriod"/>
              <a:defRPr/>
            </a:pPr>
            <a:r>
              <a:rPr lang="de-DE" sz="1400" b="0" dirty="0" err="1">
                <a:ea typeface="+mn-ea"/>
                <a:cs typeface="+mn-cs"/>
              </a:rPr>
              <a:t>Now</a:t>
            </a:r>
            <a:r>
              <a:rPr lang="de-DE" sz="1400" b="0" dirty="0">
                <a:ea typeface="+mn-ea"/>
                <a:cs typeface="+mn-cs"/>
              </a:rPr>
              <a:t> </a:t>
            </a:r>
            <a:r>
              <a:rPr lang="de-DE" sz="1400" b="0" dirty="0" err="1">
                <a:ea typeface="+mn-ea"/>
                <a:cs typeface="+mn-cs"/>
              </a:rPr>
              <a:t>you</a:t>
            </a:r>
            <a:r>
              <a:rPr lang="de-DE" sz="1400" b="0" dirty="0">
                <a:ea typeface="+mn-ea"/>
                <a:cs typeface="+mn-cs"/>
              </a:rPr>
              <a:t> </a:t>
            </a:r>
            <a:r>
              <a:rPr lang="de-DE" sz="1400" b="0" dirty="0" err="1">
                <a:ea typeface="+mn-ea"/>
                <a:cs typeface="+mn-cs"/>
              </a:rPr>
              <a:t>get</a:t>
            </a:r>
            <a:r>
              <a:rPr lang="de-DE" sz="1400" b="0" dirty="0">
                <a:ea typeface="+mn-ea"/>
                <a:cs typeface="+mn-cs"/>
              </a:rPr>
              <a:t> a TCP/IP </a:t>
            </a:r>
            <a:r>
              <a:rPr lang="de-DE" sz="1400" b="0" dirty="0" err="1">
                <a:ea typeface="+mn-ea"/>
                <a:cs typeface="+mn-cs"/>
              </a:rPr>
              <a:t>connection</a:t>
            </a:r>
            <a:r>
              <a:rPr lang="de-DE" sz="1400" b="0" dirty="0">
                <a:ea typeface="+mn-ea"/>
                <a:cs typeface="+mn-cs"/>
              </a:rPr>
              <a:t> </a:t>
            </a:r>
            <a:r>
              <a:rPr lang="de-DE" sz="1400" b="0" dirty="0" err="1">
                <a:ea typeface="+mn-ea"/>
                <a:cs typeface="+mn-cs"/>
              </a:rPr>
              <a:t>and</a:t>
            </a:r>
            <a:r>
              <a:rPr lang="de-DE" sz="1400" b="0" dirty="0">
                <a:ea typeface="+mn-ea"/>
                <a:cs typeface="+mn-cs"/>
              </a:rPr>
              <a:t> </a:t>
            </a:r>
            <a:r>
              <a:rPr lang="de-DE" sz="1400" b="0" dirty="0" err="1">
                <a:ea typeface="+mn-ea"/>
                <a:cs typeface="+mn-cs"/>
              </a:rPr>
              <a:t>see</a:t>
            </a:r>
            <a:r>
              <a:rPr lang="de-DE" sz="1400" b="0" dirty="0">
                <a:ea typeface="+mn-ea"/>
                <a:cs typeface="+mn-cs"/>
              </a:rPr>
              <a:t> </a:t>
            </a:r>
            <a:r>
              <a:rPr lang="de-DE" sz="1400" b="0" dirty="0" err="1">
                <a:ea typeface="+mn-ea"/>
                <a:cs typeface="+mn-cs"/>
              </a:rPr>
              <a:t>your</a:t>
            </a:r>
            <a:r>
              <a:rPr lang="de-DE" sz="1400" b="0" dirty="0">
                <a:ea typeface="+mn-ea"/>
                <a:cs typeface="+mn-cs"/>
              </a:rPr>
              <a:t> </a:t>
            </a:r>
            <a:r>
              <a:rPr lang="de-DE" sz="1400" b="0" dirty="0" err="1">
                <a:ea typeface="+mn-ea"/>
                <a:cs typeface="+mn-cs"/>
              </a:rPr>
              <a:t>connected</a:t>
            </a:r>
            <a:r>
              <a:rPr lang="de-DE" sz="1400" b="0" dirty="0">
                <a:ea typeface="+mn-ea"/>
                <a:cs typeface="+mn-cs"/>
              </a:rPr>
              <a:t> </a:t>
            </a:r>
            <a:r>
              <a:rPr lang="de-DE" sz="1400" b="0" dirty="0" err="1">
                <a:ea typeface="+mn-ea"/>
                <a:cs typeface="+mn-cs"/>
              </a:rPr>
              <a:t>devices</a:t>
            </a:r>
            <a:endParaRPr lang="de-DE" sz="1400" b="0" dirty="0">
              <a:ea typeface="+mn-ea"/>
              <a:cs typeface="+mn-cs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438275" y="1219200"/>
            <a:ext cx="7450138" cy="42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1600" dirty="0"/>
              <a:t>2. </a:t>
            </a:r>
            <a:r>
              <a:rPr lang="de-DE" sz="1600" u="sng" dirty="0"/>
              <a:t>LR Device – Find AL1330</a:t>
            </a:r>
            <a:endParaRPr lang="de-DE" altLang="de-DE" sz="1600" u="sng" kern="0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545838" y="3030691"/>
            <a:ext cx="688411" cy="34682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0714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_datalink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FFCC66"/>
      </a:accent1>
      <a:accent2>
        <a:srgbClr val="0033CC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2DB9"/>
      </a:accent6>
      <a:hlink>
        <a:srgbClr val="9999FF"/>
      </a:hlink>
      <a:folHlink>
        <a:srgbClr val="C0C0C0"/>
      </a:folHlink>
    </a:clrScheme>
    <a:fontScheme name="Office-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PRESENTATION_ecomatic</Template>
  <TotalTime>0</TotalTime>
  <Words>239</Words>
  <Application>Microsoft Office PowerPoint</Application>
  <PresentationFormat>Bildschirmpräsentation (4:3)</PresentationFormat>
  <Paragraphs>68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Webdings</vt:lpstr>
      <vt:lpstr>Wingdings</vt:lpstr>
      <vt:lpstr>PRESENTATION_datalink</vt:lpstr>
      <vt:lpstr>Establish connection to AL13xx &amp; AL19xx via LR Device  English</vt:lpstr>
      <vt:lpstr>Contents:</vt:lpstr>
      <vt:lpstr>Connect units</vt:lpstr>
      <vt:lpstr>PowerPoint-Präsentation</vt:lpstr>
      <vt:lpstr>PowerPoint-Präsentation</vt:lpstr>
      <vt:lpstr>PowerPoint-Präsentation</vt:lpstr>
      <vt:lpstr>PowerPoint-Präsentation</vt:lpstr>
    </vt:vector>
  </TitlesOfParts>
  <Company>ifm electronic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Guide – IO-Link</dc:title>
  <dc:creator>Admin</dc:creator>
  <cp:lastModifiedBy>Wolff, Tobias</cp:lastModifiedBy>
  <cp:revision>45</cp:revision>
  <cp:lastPrinted>2000-09-12T13:03:55Z</cp:lastPrinted>
  <dcterms:created xsi:type="dcterms:W3CDTF">2015-08-19T07:07:38Z</dcterms:created>
  <dcterms:modified xsi:type="dcterms:W3CDTF">2020-12-14T07:38:14Z</dcterms:modified>
</cp:coreProperties>
</file>