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21219F-23CD-4D5A-B841-DD8AED57EB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0229E2F-49BA-434B-A656-C207347AC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329B76-E5FD-4B7D-A50B-5DAE12974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D4679-83EA-4F90-A5CD-5EBE50EF210D}" type="datetimeFigureOut">
              <a:rPr lang="fr-FR" smtClean="0"/>
              <a:t>13/09/2022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D4DFAB-A95C-467F-9687-965DAF391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3997B9-ACBF-44EF-93A7-48F3154A7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549F-3610-4831-BC61-F28EDC5517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8333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578BD2-CB61-4C9D-9D88-BB938F6C9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5DEB5E4-D9FD-4D89-BA80-36160C40D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14D729-6DBE-451B-9C9E-6369CFC67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D4679-83EA-4F90-A5CD-5EBE50EF210D}" type="datetimeFigureOut">
              <a:rPr lang="fr-FR" smtClean="0"/>
              <a:t>13/09/2022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FA7B27-AA27-4140-B8E7-769758F98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D8FCEB-45C0-4D31-A30A-7D4079B7B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549F-3610-4831-BC61-F28EDC5517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6289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74009E3-66DD-4248-901D-3F4F3030B4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80A3AE5-AB97-44FA-A363-76DC68BCF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51DCB7-351F-4BE8-8C40-4B9445FD9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D4679-83EA-4F90-A5CD-5EBE50EF210D}" type="datetimeFigureOut">
              <a:rPr lang="fr-FR" smtClean="0"/>
              <a:t>13/09/2022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91EA96-63B3-4866-9DBA-F854A77D4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C2D1BF-AEDD-423F-A7FD-BC49F3423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549F-3610-4831-BC61-F28EDC5517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695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392BC7-26BD-4B17-A624-F9DAD6948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422DD6-F46E-4097-ADD9-556108769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DA0C64-0773-4043-9A1D-8763E6DD9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D4679-83EA-4F90-A5CD-5EBE50EF210D}" type="datetimeFigureOut">
              <a:rPr lang="fr-FR" smtClean="0"/>
              <a:t>13/09/2022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511DDB-4371-44A7-AD8C-F48C615E5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76EE43-C058-4463-B0FB-5361EEA2B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549F-3610-4831-BC61-F28EDC5517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3939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0B2139-56BA-4812-A110-102F3DBA6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836343-820C-43EE-9CE7-EAB6E04E9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1AF808-0E7A-4428-8F31-38A93BAE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D4679-83EA-4F90-A5CD-5EBE50EF210D}" type="datetimeFigureOut">
              <a:rPr lang="fr-FR" smtClean="0"/>
              <a:t>13/09/2022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85CCF2-0979-4F6B-A7DE-406E9A2A2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226D3E-6DFF-4861-991A-5D5A62717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549F-3610-4831-BC61-F28EDC5517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88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175F23-BE9C-4E5F-92C4-008CACA7D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4A29E1-D502-4CB7-95F9-C3A99371FB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1115693-6521-4606-A464-A23C60BD6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F9CC340-5ED3-4B73-A6F9-79DAEAE23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D4679-83EA-4F90-A5CD-5EBE50EF210D}" type="datetimeFigureOut">
              <a:rPr lang="fr-FR" smtClean="0"/>
              <a:t>13/09/2022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182445E-4F86-4FE5-BAAC-B5A75F8DD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834A931-4A0F-41BF-881F-51FC8B039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549F-3610-4831-BC61-F28EDC5517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6796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03CBA0-9B8E-4968-BF7C-B4C838DC4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B58145-ECDC-434C-903B-A8BD72DAB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7007EE4-E381-44B4-9400-2CA91B401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CECB025-B1CF-417D-BA6C-FE500B6BE9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F3F150D-C946-4080-969D-5B6B1922CB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3F5BFAF-8E0A-41FE-AEF7-25A9E9DDD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D4679-83EA-4F90-A5CD-5EBE50EF210D}" type="datetimeFigureOut">
              <a:rPr lang="fr-FR" smtClean="0"/>
              <a:t>13/09/2022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99CBB44-5C92-4B7B-8CA1-191ABD8C6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8FE59BC-6397-4662-9F20-F4E58CB94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549F-3610-4831-BC61-F28EDC5517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4199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0ACF52-7EF0-430A-A42A-FF63CD6E0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B7F532A-4A96-4A89-AB6E-3F5C06691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D4679-83EA-4F90-A5CD-5EBE50EF210D}" type="datetimeFigureOut">
              <a:rPr lang="fr-FR" smtClean="0"/>
              <a:t>13/09/2022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6AEF131-00FF-4324-85CF-6960B4672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43BE89C-3ADD-49E6-9B7B-82E7178B0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549F-3610-4831-BC61-F28EDC5517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0495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8B77D22-7E27-478C-808F-2DDEEB06E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D4679-83EA-4F90-A5CD-5EBE50EF210D}" type="datetimeFigureOut">
              <a:rPr lang="fr-FR" smtClean="0"/>
              <a:t>13/09/2022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7C93DF5-3E65-4A13-85FB-9C9B8075D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4E504E6-A7FE-4C52-9236-95EEAE1B5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549F-3610-4831-BC61-F28EDC5517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0688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34CD17-AE9D-4055-8260-23EE13AF4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712927-E187-48F2-BD20-EADA6A4CD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EEB2880-6CC1-48C2-B19D-CE2EBC0F2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CDA5D54-FC88-46D1-8E48-8C7CFABD5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D4679-83EA-4F90-A5CD-5EBE50EF210D}" type="datetimeFigureOut">
              <a:rPr lang="fr-FR" smtClean="0"/>
              <a:t>13/09/2022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8F2E87E-8552-4C10-91DE-62B766732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6AC986B-C2BB-4CE3-9E8B-9444C1A87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549F-3610-4831-BC61-F28EDC5517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8456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FFA3EB-CF8E-4AE9-A71E-31009A0D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EBB9F13-55B3-4C21-9A6D-CB4DC52382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A33F48D-066E-4C8C-B094-5599DD1C6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F81E53-8675-4D78-86F2-AFAEFEFC6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D4679-83EA-4F90-A5CD-5EBE50EF210D}" type="datetimeFigureOut">
              <a:rPr lang="fr-FR" smtClean="0"/>
              <a:t>13/09/2022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508CAA9-F612-4E5C-A270-F897F1D2F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3BFD592-67A5-450B-BE8E-8818FE467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549F-3610-4831-BC61-F28EDC5517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157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DE3DBE4-8AF5-45D1-8F6C-895A79F28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BE9F67B-A512-4829-BAEB-8935A3932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5748CE-9C31-4481-AD1E-DC692DC57E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D4679-83EA-4F90-A5CD-5EBE50EF210D}" type="datetimeFigureOut">
              <a:rPr lang="fr-FR" smtClean="0"/>
              <a:t>13/09/2022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7F321B-BA02-43E4-BC83-AD78867BBE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C31692-E948-4B84-A981-3034B2E7C0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E549F-3610-4831-BC61-F28EDC5517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277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C11FBDD-57D4-494B-BACD-D2D745945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720" y="193963"/>
            <a:ext cx="8729151" cy="386570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CFDD64D-5D95-457E-9C7C-3824A744AAE9}"/>
              </a:ext>
            </a:extLst>
          </p:cNvPr>
          <p:cNvSpPr txBox="1"/>
          <p:nvPr/>
        </p:nvSpPr>
        <p:spPr>
          <a:xfrm>
            <a:off x="6502400" y="4691965"/>
            <a:ext cx="534785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Si vous avez déjà un compte, il faut affecter la licence à se compte en utilisant le chemin ci-dessous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3A48E551-73A3-4D56-AE63-01B21C415A75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7740073" y="3703782"/>
            <a:ext cx="1436255" cy="988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4D49AB07-4B3C-4F78-B935-32E30C6B848A}"/>
              </a:ext>
            </a:extLst>
          </p:cNvPr>
          <p:cNvSpPr txBox="1"/>
          <p:nvPr/>
        </p:nvSpPr>
        <p:spPr>
          <a:xfrm>
            <a:off x="341744" y="4691965"/>
            <a:ext cx="534785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Accès pour les élèves et professeur n’ayant pas de compte de créer en utilisant la licence de l’IUT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82C75AB0-E6EB-4D2A-8BA3-35B70880C8DA}"/>
              </a:ext>
            </a:extLst>
          </p:cNvPr>
          <p:cNvCxnSpPr>
            <a:stCxn id="9" idx="0"/>
          </p:cNvCxnSpPr>
          <p:nvPr/>
        </p:nvCxnSpPr>
        <p:spPr>
          <a:xfrm flipV="1">
            <a:off x="3015672" y="3775046"/>
            <a:ext cx="1002655" cy="916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1782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38</Words>
  <Application>Microsoft Office PowerPoint</Application>
  <PresentationFormat>Grand écran</PresentationFormat>
  <Paragraphs>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SICK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Ludovic Mazaud</dc:creator>
  <cp:lastModifiedBy>Ludovic Mazaud</cp:lastModifiedBy>
  <cp:revision>1</cp:revision>
  <dcterms:created xsi:type="dcterms:W3CDTF">2022-09-13T08:29:07Z</dcterms:created>
  <dcterms:modified xsi:type="dcterms:W3CDTF">2022-09-13T08:39:31Z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338292791</vt:i4>
  </property>
  <property fmtid="{D5CDD505-2E9C-101B-9397-08002B2CF9AE}" pid="3" name="_NewReviewCycle">
    <vt:lpwstr/>
  </property>
  <property fmtid="{D5CDD505-2E9C-101B-9397-08002B2CF9AE}" pid="4" name="_EmailSubject">
    <vt:lpwstr>Suite : Collaboration Université d'Orléans - INSA Centre Val de Loire - IUT Indre</vt:lpwstr>
  </property>
  <property fmtid="{D5CDD505-2E9C-101B-9397-08002B2CF9AE}" pid="5" name="_AuthorEmail">
    <vt:lpwstr>ludovic.mazaud@sick.fr</vt:lpwstr>
  </property>
  <property fmtid="{D5CDD505-2E9C-101B-9397-08002B2CF9AE}" pid="6" name="_AuthorEmailDisplayName">
    <vt:lpwstr>Ludovic Mazaud</vt:lpwstr>
  </property>
</Properties>
</file>